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handoutMasterIdLst>
    <p:handoutMasterId r:id="rId46"/>
  </p:handoutMasterIdLst>
  <p:sldIdLst>
    <p:sldId id="256" r:id="rId5"/>
    <p:sldId id="257" r:id="rId6"/>
    <p:sldId id="258" r:id="rId7"/>
    <p:sldId id="281" r:id="rId8"/>
    <p:sldId id="283" r:id="rId9"/>
    <p:sldId id="287" r:id="rId10"/>
    <p:sldId id="314" r:id="rId11"/>
    <p:sldId id="316" r:id="rId12"/>
    <p:sldId id="317" r:id="rId13"/>
    <p:sldId id="260" r:id="rId14"/>
    <p:sldId id="261" r:id="rId15"/>
    <p:sldId id="289" r:id="rId16"/>
    <p:sldId id="269" r:id="rId17"/>
    <p:sldId id="291" r:id="rId18"/>
    <p:sldId id="263" r:id="rId19"/>
    <p:sldId id="312" r:id="rId20"/>
    <p:sldId id="292" r:id="rId21"/>
    <p:sldId id="294" r:id="rId22"/>
    <p:sldId id="295" r:id="rId23"/>
    <p:sldId id="296" r:id="rId24"/>
    <p:sldId id="264" r:id="rId25"/>
    <p:sldId id="268" r:id="rId26"/>
    <p:sldId id="303" r:id="rId27"/>
    <p:sldId id="298" r:id="rId28"/>
    <p:sldId id="302" r:id="rId29"/>
    <p:sldId id="262" r:id="rId30"/>
    <p:sldId id="300" r:id="rId31"/>
    <p:sldId id="301" r:id="rId32"/>
    <p:sldId id="299" r:id="rId33"/>
    <p:sldId id="270" r:id="rId34"/>
    <p:sldId id="275" r:id="rId35"/>
    <p:sldId id="285" r:id="rId36"/>
    <p:sldId id="315" r:id="rId37"/>
    <p:sldId id="321" r:id="rId38"/>
    <p:sldId id="276" r:id="rId39"/>
    <p:sldId id="278" r:id="rId40"/>
    <p:sldId id="313" r:id="rId41"/>
    <p:sldId id="280" r:id="rId42"/>
    <p:sldId id="319" r:id="rId43"/>
    <p:sldId id="318" r:id="rId44"/>
    <p:sldId id="284" r:id="rId45"/>
  </p:sldIdLst>
  <p:sldSz cx="12192000" cy="6858000"/>
  <p:notesSz cx="7010400" cy="9296400"/>
  <p:embeddedFontLst>
    <p:embeddedFont>
      <p:font typeface="Britannic Bold" panose="020B0903060703020204" pitchFamily="34" charset="0"/>
      <p:regular r:id="rId47"/>
    </p:embeddedFon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Chocolate Covered Raindrops" panose="020B0604020202020204" charset="0"/>
      <p:regular r:id="rId54"/>
    </p:embeddedFont>
    <p:embeddedFont>
      <p:font typeface="Lobster 1.4" panose="02000506000000020003"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7C2DAB-16AF-45AB-B8C2-B06427F1E12C}">
          <p14:sldIdLst>
            <p14:sldId id="256"/>
            <p14:sldId id="257"/>
            <p14:sldId id="258"/>
            <p14:sldId id="281"/>
            <p14:sldId id="283"/>
            <p14:sldId id="287"/>
            <p14:sldId id="314"/>
            <p14:sldId id="316"/>
            <p14:sldId id="317"/>
            <p14:sldId id="260"/>
            <p14:sldId id="261"/>
            <p14:sldId id="289"/>
            <p14:sldId id="269"/>
          </p14:sldIdLst>
        </p14:section>
        <p14:section name="Untitled Section" id="{FA52E063-721C-4C3E-9E38-90F003B231F7}">
          <p14:sldIdLst>
            <p14:sldId id="291"/>
            <p14:sldId id="263"/>
            <p14:sldId id="312"/>
            <p14:sldId id="292"/>
            <p14:sldId id="294"/>
            <p14:sldId id="295"/>
            <p14:sldId id="296"/>
            <p14:sldId id="264"/>
            <p14:sldId id="268"/>
            <p14:sldId id="303"/>
            <p14:sldId id="298"/>
            <p14:sldId id="302"/>
            <p14:sldId id="262"/>
            <p14:sldId id="300"/>
            <p14:sldId id="301"/>
            <p14:sldId id="299"/>
            <p14:sldId id="270"/>
            <p14:sldId id="275"/>
            <p14:sldId id="285"/>
            <p14:sldId id="315"/>
            <p14:sldId id="321"/>
            <p14:sldId id="276"/>
            <p14:sldId id="278"/>
            <p14:sldId id="313"/>
            <p14:sldId id="280"/>
            <p14:sldId id="319"/>
            <p14:sldId id="318"/>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5D1"/>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4CA63-E472-F513-C78E-7A6D1F1CCE52}" v="83" dt="2022-05-24T16:38:29.757"/>
    <p1510:client id="{B65B065E-723A-0358-22C3-B9BCEED80023}" v="304" dt="2022-05-11T14:09:45.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hyperlink" Target="https://vimeo.com/246974627" TargetMode="External"/></Relationships>
</file>

<file path=ppt/diagrams/_rels/data10.xml.rels><?xml version="1.0" encoding="UTF-8" standalone="yes"?>
<Relationships xmlns="http://schemas.openxmlformats.org/package/2006/relationships"><Relationship Id="rId1" Type="http://schemas.openxmlformats.org/officeDocument/2006/relationships/hyperlink" Target="mailto:MBerry@MissouriState.edu"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image" Target="../media/image25.gif"/></Relationships>
</file>

<file path=ppt/diagrams/_rels/data4.xml.rels><?xml version="1.0" encoding="UTF-8" standalone="yes"?>
<Relationships xmlns="http://schemas.openxmlformats.org/package/2006/relationships"><Relationship Id="rId1" Type="http://schemas.openxmlformats.org/officeDocument/2006/relationships/hyperlink" Target="https://step.state.gov/step/"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www.missouristate.edu/titlei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vimeo.com/246974627"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mailto:MBerry@MissouriState.edu"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image" Target="../media/image25.gif"/></Relationships>
</file>

<file path=ppt/diagrams/_rels/drawing4.xml.rels><?xml version="1.0" encoding="UTF-8" standalone="yes"?>
<Relationships xmlns="http://schemas.openxmlformats.org/package/2006/relationships"><Relationship Id="rId1" Type="http://schemas.openxmlformats.org/officeDocument/2006/relationships/hyperlink" Target="https://step.state.gov/step/"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missouristate.edu/titleix/"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96CFD-3E3C-4BAB-BB9E-1E240485F5CB}"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en-US"/>
        </a:p>
      </dgm:t>
    </dgm:pt>
    <dgm:pt modelId="{71A4F3A1-A112-4D4B-BC72-829D8F8C7FBC}">
      <dgm:prSet/>
      <dgm:spPr/>
      <dgm:t>
        <a:bodyPr/>
        <a:lstStyle/>
        <a:p>
          <a:pPr rtl="0"/>
          <a:r>
            <a:rPr lang="en-US" b="1">
              <a:latin typeface="Chocolate Covered Raindrops" panose="02000603000000000000" pitchFamily="2" charset="0"/>
              <a:ea typeface="Chocolate Covered Raindrops" panose="02000603000000000000" pitchFamily="2" charset="0"/>
            </a:rPr>
            <a:t>Register</a:t>
          </a:r>
          <a:endParaRPr lang="en-US">
            <a:latin typeface="Chocolate Covered Raindrops" panose="02000603000000000000" pitchFamily="2" charset="0"/>
            <a:ea typeface="Chocolate Covered Raindrops" panose="02000603000000000000" pitchFamily="2" charset="0"/>
          </a:endParaRPr>
        </a:p>
      </dgm:t>
    </dgm:pt>
    <dgm:pt modelId="{FB6E5046-6203-45F3-A564-CDCD414BE08F}" type="parTrans" cxnId="{A37C7D39-5293-444D-8314-2B5BC9AA99A8}">
      <dgm:prSet/>
      <dgm:spPr/>
      <dgm:t>
        <a:bodyPr/>
        <a:lstStyle/>
        <a:p>
          <a:endParaRPr lang="en-US"/>
        </a:p>
      </dgm:t>
    </dgm:pt>
    <dgm:pt modelId="{C169CFF8-A933-4ADF-956F-1BAE4410F7CF}" type="sibTrans" cxnId="{A37C7D39-5293-444D-8314-2B5BC9AA99A8}">
      <dgm:prSet/>
      <dgm:spPr/>
      <dgm:t>
        <a:bodyPr/>
        <a:lstStyle/>
        <a:p>
          <a:endParaRPr lang="en-US"/>
        </a:p>
      </dgm:t>
    </dgm:pt>
    <dgm:pt modelId="{18301904-E31A-42B5-A04D-26DA1E8A0B99}">
      <dgm:prSet/>
      <dgm:spPr/>
      <dgm:t>
        <a:bodyPr/>
        <a:lstStyle/>
        <a:p>
          <a:pPr rtl="0"/>
          <a:r>
            <a:rPr lang="en-US" b="1">
              <a:latin typeface="Chocolate Covered Raindrops" panose="02000603000000000000" pitchFamily="2" charset="0"/>
              <a:ea typeface="Chocolate Covered Raindrops" panose="02000603000000000000" pitchFamily="2" charset="0"/>
            </a:rPr>
            <a:t>Enroll</a:t>
          </a:r>
          <a:endParaRPr lang="en-US">
            <a:latin typeface="Chocolate Covered Raindrops" panose="02000603000000000000" pitchFamily="2" charset="0"/>
            <a:ea typeface="Chocolate Covered Raindrops" panose="02000603000000000000" pitchFamily="2" charset="0"/>
          </a:endParaRPr>
        </a:p>
      </dgm:t>
    </dgm:pt>
    <dgm:pt modelId="{C6214C99-05F4-4BB0-8919-862D40C83180}" type="parTrans" cxnId="{B50B4C6E-63B2-4A3A-A33E-4302DEDD5FB5}">
      <dgm:prSet/>
      <dgm:spPr/>
      <dgm:t>
        <a:bodyPr/>
        <a:lstStyle/>
        <a:p>
          <a:endParaRPr lang="en-US"/>
        </a:p>
      </dgm:t>
    </dgm:pt>
    <dgm:pt modelId="{6DC44C3C-FD81-457F-8AB6-86A808C39346}" type="sibTrans" cxnId="{B50B4C6E-63B2-4A3A-A33E-4302DEDD5FB5}">
      <dgm:prSet/>
      <dgm:spPr/>
      <dgm:t>
        <a:bodyPr/>
        <a:lstStyle/>
        <a:p>
          <a:endParaRPr lang="en-US"/>
        </a:p>
      </dgm:t>
    </dgm:pt>
    <dgm:pt modelId="{775148C3-4BE0-4140-AB5D-6D899B22A99F}">
      <dgm:prSet/>
      <dgm:spPr/>
      <dgm:t>
        <a:bodyPr/>
        <a:lstStyle/>
        <a:p>
          <a:pPr rtl="0"/>
          <a:r>
            <a:rPr lang="en-US" b="1">
              <a:latin typeface="Chocolate Covered Raindrops" panose="02000603000000000000" pitchFamily="2" charset="0"/>
              <a:ea typeface="Chocolate Covered Raindrops" panose="02000603000000000000" pitchFamily="2" charset="0"/>
            </a:rPr>
            <a:t>Download</a:t>
          </a:r>
          <a:endParaRPr lang="en-US">
            <a:latin typeface="Chocolate Covered Raindrops" panose="02000603000000000000" pitchFamily="2" charset="0"/>
            <a:ea typeface="Chocolate Covered Raindrops" panose="02000603000000000000" pitchFamily="2" charset="0"/>
          </a:endParaRPr>
        </a:p>
      </dgm:t>
    </dgm:pt>
    <dgm:pt modelId="{02875D1D-309D-40AF-89A2-9BDF36B90BB2}" type="parTrans" cxnId="{CC928C77-04D5-439B-A44D-5D6F9A946DD9}">
      <dgm:prSet/>
      <dgm:spPr/>
      <dgm:t>
        <a:bodyPr/>
        <a:lstStyle/>
        <a:p>
          <a:endParaRPr lang="en-US"/>
        </a:p>
      </dgm:t>
    </dgm:pt>
    <dgm:pt modelId="{68C4DC8F-7DEF-47CF-A936-A8CBC327AD92}" type="sibTrans" cxnId="{CC928C77-04D5-439B-A44D-5D6F9A946DD9}">
      <dgm:prSet/>
      <dgm:spPr/>
      <dgm:t>
        <a:bodyPr/>
        <a:lstStyle/>
        <a:p>
          <a:endParaRPr lang="en-US"/>
        </a:p>
      </dgm:t>
    </dgm:pt>
    <dgm:pt modelId="{6BF5D37C-CB82-4418-85BF-C006E5F9DC36}">
      <dgm:prSet custT="1"/>
      <dgm:spPr/>
      <dgm:t>
        <a:bodyPr/>
        <a:lstStyle/>
        <a:p>
          <a:pPr rtl="0"/>
          <a:r>
            <a:rPr lang="en-US" sz="2800" b="1">
              <a:latin typeface="+mj-lt"/>
              <a:ea typeface="Chocolate Covered Raindrops" panose="02000603000000000000" pitchFamily="2" charset="0"/>
            </a:rPr>
            <a:t>Check your MSU email address for insurance card</a:t>
          </a:r>
          <a:endParaRPr lang="en-US" sz="2800">
            <a:latin typeface="+mj-lt"/>
            <a:ea typeface="Chocolate Covered Raindrops" panose="02000603000000000000" pitchFamily="2" charset="0"/>
          </a:endParaRPr>
        </a:p>
      </dgm:t>
    </dgm:pt>
    <dgm:pt modelId="{1E98C88C-4C42-4726-B746-EA878FEABCB4}" type="parTrans" cxnId="{DEE0DF84-F12F-448C-BBF7-18876D016022}">
      <dgm:prSet/>
      <dgm:spPr/>
      <dgm:t>
        <a:bodyPr/>
        <a:lstStyle/>
        <a:p>
          <a:endParaRPr lang="en-US"/>
        </a:p>
      </dgm:t>
    </dgm:pt>
    <dgm:pt modelId="{7B08C90C-9306-405E-916F-DC7FFA7A6761}" type="sibTrans" cxnId="{DEE0DF84-F12F-448C-BBF7-18876D016022}">
      <dgm:prSet/>
      <dgm:spPr/>
      <dgm:t>
        <a:bodyPr/>
        <a:lstStyle/>
        <a:p>
          <a:endParaRPr lang="en-US"/>
        </a:p>
      </dgm:t>
    </dgm:pt>
    <dgm:pt modelId="{489C9B0C-9854-4D65-88EA-77BC82F08EBD}">
      <dgm:prSet custT="1"/>
      <dgm:spPr/>
      <dgm:t>
        <a:bodyPr/>
        <a:lstStyle/>
        <a:p>
          <a:pPr rtl="0"/>
          <a:r>
            <a:rPr lang="en-US" sz="2400" b="0">
              <a:latin typeface="Calibri" panose="020F0502020204030204" pitchFamily="34" charset="0"/>
              <a:ea typeface="Chocolate Covered Raindrops" panose="02000603000000000000" pitchFamily="2" charset="0"/>
              <a:hlinkClick xmlns:r="http://schemas.openxmlformats.org/officeDocument/2006/relationships" r:id="rId1"/>
            </a:rPr>
            <a:t>Download</a:t>
          </a:r>
          <a:r>
            <a:rPr lang="en-US" sz="2400" b="0">
              <a:latin typeface="Calibri" panose="020F0502020204030204" pitchFamily="34" charset="0"/>
              <a:ea typeface="Chocolate Covered Raindrops" panose="02000603000000000000" pitchFamily="2" charset="0"/>
            </a:rPr>
            <a:t> the </a:t>
          </a:r>
          <a:r>
            <a:rPr lang="en-US" sz="2400" b="0" err="1">
              <a:latin typeface="Calibri" panose="020F0502020204030204" pitchFamily="34" charset="0"/>
              <a:ea typeface="Chocolate Covered Raindrops" panose="02000603000000000000" pitchFamily="2" charset="0"/>
            </a:rPr>
            <a:t>GeoBlue</a:t>
          </a:r>
          <a:r>
            <a:rPr lang="en-US" sz="2400" b="0">
              <a:latin typeface="Calibri" panose="020F0502020204030204" pitchFamily="34" charset="0"/>
              <a:ea typeface="Chocolate Covered Raindrops" panose="02000603000000000000" pitchFamily="2" charset="0"/>
            </a:rPr>
            <a:t> app and log in. </a:t>
          </a:r>
        </a:p>
      </dgm:t>
    </dgm:pt>
    <dgm:pt modelId="{C74622EA-0A2C-4D7F-975C-13B96C2108AB}" type="parTrans" cxnId="{16371BC1-327E-4A08-A08C-5F6D64D0B9A6}">
      <dgm:prSet/>
      <dgm:spPr/>
      <dgm:t>
        <a:bodyPr/>
        <a:lstStyle/>
        <a:p>
          <a:endParaRPr lang="en-US"/>
        </a:p>
      </dgm:t>
    </dgm:pt>
    <dgm:pt modelId="{E1CBA3F8-09B6-457F-B401-177D99D0B1DC}" type="sibTrans" cxnId="{16371BC1-327E-4A08-A08C-5F6D64D0B9A6}">
      <dgm:prSet/>
      <dgm:spPr/>
      <dgm:t>
        <a:bodyPr/>
        <a:lstStyle/>
        <a:p>
          <a:endParaRPr lang="en-US"/>
        </a:p>
      </dgm:t>
    </dgm:pt>
    <dgm:pt modelId="{C7E08FA3-0D5A-4F1A-9D14-D3CC0C2B4940}">
      <dgm:prSet custT="1"/>
      <dgm:spPr/>
      <dgm:t>
        <a:bodyPr/>
        <a:lstStyle/>
        <a:p>
          <a:pPr rtl="0"/>
          <a:r>
            <a:rPr lang="en-US" sz="2400" b="0">
              <a:latin typeface="+mn-lt"/>
              <a:ea typeface="Chocolate Covered Raindrops" panose="02000603000000000000" pitchFamily="2" charset="0"/>
            </a:rPr>
            <a:t>Students may give their certificate number to parents for enrollment on </a:t>
          </a:r>
          <a:r>
            <a:rPr lang="en-US" sz="2400" b="0" err="1">
              <a:latin typeface="+mn-lt"/>
              <a:ea typeface="Chocolate Covered Raindrops" panose="02000603000000000000" pitchFamily="2" charset="0"/>
            </a:rPr>
            <a:t>GeoBlue’s</a:t>
          </a:r>
          <a:r>
            <a:rPr lang="en-US" sz="2400" b="0">
              <a:latin typeface="+mn-lt"/>
              <a:ea typeface="Chocolate Covered Raindrops" panose="02000603000000000000" pitchFamily="2" charset="0"/>
            </a:rPr>
            <a:t> parent site</a:t>
          </a:r>
        </a:p>
      </dgm:t>
    </dgm:pt>
    <dgm:pt modelId="{5F63B552-35B7-418A-AB5B-A8E5BBEABCA3}" type="parTrans" cxnId="{197C0FBF-6D9F-40FF-96F9-D44C7F6291E6}">
      <dgm:prSet/>
      <dgm:spPr/>
      <dgm:t>
        <a:bodyPr/>
        <a:lstStyle/>
        <a:p>
          <a:endParaRPr lang="en-US"/>
        </a:p>
      </dgm:t>
    </dgm:pt>
    <dgm:pt modelId="{F4E0C9B7-B31F-4C6A-9243-8282D2769D13}" type="sibTrans" cxnId="{197C0FBF-6D9F-40FF-96F9-D44C7F6291E6}">
      <dgm:prSet/>
      <dgm:spPr/>
      <dgm:t>
        <a:bodyPr/>
        <a:lstStyle/>
        <a:p>
          <a:endParaRPr lang="en-US"/>
        </a:p>
      </dgm:t>
    </dgm:pt>
    <dgm:pt modelId="{52DB4E82-077C-4B69-8033-911F9152A495}" type="pres">
      <dgm:prSet presAssocID="{D3896CFD-3E3C-4BAB-BB9E-1E240485F5CB}" presName="Name0" presStyleCnt="0">
        <dgm:presLayoutVars>
          <dgm:chMax val="7"/>
          <dgm:chPref val="7"/>
          <dgm:dir/>
          <dgm:animLvl val="lvl"/>
        </dgm:presLayoutVars>
      </dgm:prSet>
      <dgm:spPr/>
    </dgm:pt>
    <dgm:pt modelId="{00D719A5-A240-4D33-84B8-3B80447CE3A8}" type="pres">
      <dgm:prSet presAssocID="{71A4F3A1-A112-4D4B-BC72-829D8F8C7FBC}" presName="Accent1" presStyleCnt="0"/>
      <dgm:spPr/>
    </dgm:pt>
    <dgm:pt modelId="{48A1795E-604F-482A-9B03-84892996AA8B}" type="pres">
      <dgm:prSet presAssocID="{71A4F3A1-A112-4D4B-BC72-829D8F8C7FBC}" presName="Accent" presStyleLbl="node1" presStyleIdx="0" presStyleCnt="3"/>
      <dgm:spPr/>
    </dgm:pt>
    <dgm:pt modelId="{A6E30E30-08BC-455C-85D6-69F9254E7835}" type="pres">
      <dgm:prSet presAssocID="{71A4F3A1-A112-4D4B-BC72-829D8F8C7FBC}" presName="Child1" presStyleLbl="revTx" presStyleIdx="0" presStyleCnt="6" custScaleX="254911" custLinFactNeighborX="77940" custLinFactNeighborY="-5010">
        <dgm:presLayoutVars>
          <dgm:chMax val="0"/>
          <dgm:chPref val="0"/>
          <dgm:bulletEnabled val="1"/>
        </dgm:presLayoutVars>
      </dgm:prSet>
      <dgm:spPr/>
    </dgm:pt>
    <dgm:pt modelId="{1963D1B2-1139-408F-A82A-ADFBB29FFA8F}" type="pres">
      <dgm:prSet presAssocID="{71A4F3A1-A112-4D4B-BC72-829D8F8C7FBC}" presName="Parent1" presStyleLbl="revTx" presStyleIdx="1" presStyleCnt="6">
        <dgm:presLayoutVars>
          <dgm:chMax val="1"/>
          <dgm:chPref val="1"/>
          <dgm:bulletEnabled val="1"/>
        </dgm:presLayoutVars>
      </dgm:prSet>
      <dgm:spPr/>
    </dgm:pt>
    <dgm:pt modelId="{B8D5BA25-F2C3-4CF8-B7ED-9F19E1F2BC7E}" type="pres">
      <dgm:prSet presAssocID="{18301904-E31A-42B5-A04D-26DA1E8A0B99}" presName="Accent2" presStyleCnt="0"/>
      <dgm:spPr/>
    </dgm:pt>
    <dgm:pt modelId="{9FB3C941-88DC-4086-BB21-FF5F2B4E696F}" type="pres">
      <dgm:prSet presAssocID="{18301904-E31A-42B5-A04D-26DA1E8A0B99}" presName="Accent" presStyleLbl="node1" presStyleIdx="1" presStyleCnt="3"/>
      <dgm:spPr/>
    </dgm:pt>
    <dgm:pt modelId="{653A2D5B-E69C-4457-9CA9-21C22569518D}" type="pres">
      <dgm:prSet presAssocID="{18301904-E31A-42B5-A04D-26DA1E8A0B99}" presName="Child2" presStyleLbl="revTx" presStyleIdx="2" presStyleCnt="6" custScaleX="418383" custLinFactX="46556" custLinFactNeighborX="100000" custLinFactNeighborY="-1270">
        <dgm:presLayoutVars>
          <dgm:chMax val="0"/>
          <dgm:chPref val="0"/>
          <dgm:bulletEnabled val="1"/>
        </dgm:presLayoutVars>
      </dgm:prSet>
      <dgm:spPr/>
    </dgm:pt>
    <dgm:pt modelId="{CB3225D2-DE3C-47CC-A947-B9B81D00B36B}" type="pres">
      <dgm:prSet presAssocID="{18301904-E31A-42B5-A04D-26DA1E8A0B99}" presName="Parent2" presStyleLbl="revTx" presStyleIdx="3" presStyleCnt="6">
        <dgm:presLayoutVars>
          <dgm:chMax val="1"/>
          <dgm:chPref val="1"/>
          <dgm:bulletEnabled val="1"/>
        </dgm:presLayoutVars>
      </dgm:prSet>
      <dgm:spPr/>
    </dgm:pt>
    <dgm:pt modelId="{247E5420-4AAD-49BF-B224-E748892836F1}" type="pres">
      <dgm:prSet presAssocID="{775148C3-4BE0-4140-AB5D-6D899B22A99F}" presName="Accent3" presStyleCnt="0"/>
      <dgm:spPr/>
    </dgm:pt>
    <dgm:pt modelId="{50ECF266-2A3C-43AE-BE89-2FE65496AD27}" type="pres">
      <dgm:prSet presAssocID="{775148C3-4BE0-4140-AB5D-6D899B22A99F}" presName="Accent" presStyleLbl="node1" presStyleIdx="2" presStyleCnt="3"/>
      <dgm:spPr/>
    </dgm:pt>
    <dgm:pt modelId="{37C0160D-5494-4B32-80EC-9E16C8122B6D}" type="pres">
      <dgm:prSet presAssocID="{775148C3-4BE0-4140-AB5D-6D899B22A99F}" presName="Child3" presStyleLbl="revTx" presStyleIdx="4" presStyleCnt="6" custScaleX="243699" custLinFactNeighborX="79030" custLinFactNeighborY="738">
        <dgm:presLayoutVars>
          <dgm:chMax val="0"/>
          <dgm:chPref val="0"/>
          <dgm:bulletEnabled val="1"/>
        </dgm:presLayoutVars>
      </dgm:prSet>
      <dgm:spPr/>
    </dgm:pt>
    <dgm:pt modelId="{5BC1F76A-C0C1-4646-9E08-8C4945E6FF91}" type="pres">
      <dgm:prSet presAssocID="{775148C3-4BE0-4140-AB5D-6D899B22A99F}" presName="Parent3" presStyleLbl="revTx" presStyleIdx="5" presStyleCnt="6">
        <dgm:presLayoutVars>
          <dgm:chMax val="1"/>
          <dgm:chPref val="1"/>
          <dgm:bulletEnabled val="1"/>
        </dgm:presLayoutVars>
      </dgm:prSet>
      <dgm:spPr/>
    </dgm:pt>
  </dgm:ptLst>
  <dgm:cxnLst>
    <dgm:cxn modelId="{3DCE950D-AAAE-4305-B3DF-5EEF5F5939D9}" type="presOf" srcId="{D3896CFD-3E3C-4BAB-BB9E-1E240485F5CB}" destId="{52DB4E82-077C-4B69-8033-911F9152A495}" srcOrd="0" destOrd="0" presId="urn:microsoft.com/office/officeart/2009/layout/CircleArrowProcess"/>
    <dgm:cxn modelId="{A37C7D39-5293-444D-8314-2B5BC9AA99A8}" srcId="{D3896CFD-3E3C-4BAB-BB9E-1E240485F5CB}" destId="{71A4F3A1-A112-4D4B-BC72-829D8F8C7FBC}" srcOrd="0" destOrd="0" parTransId="{FB6E5046-6203-45F3-A564-CDCD414BE08F}" sibTransId="{C169CFF8-A933-4ADF-956F-1BAE4410F7CF}"/>
    <dgm:cxn modelId="{B50B4C6E-63B2-4A3A-A33E-4302DEDD5FB5}" srcId="{D3896CFD-3E3C-4BAB-BB9E-1E240485F5CB}" destId="{18301904-E31A-42B5-A04D-26DA1E8A0B99}" srcOrd="1" destOrd="0" parTransId="{C6214C99-05F4-4BB0-8919-862D40C83180}" sibTransId="{6DC44C3C-FD81-457F-8AB6-86A808C39346}"/>
    <dgm:cxn modelId="{CDB0DF70-6CE4-4980-BB7B-EDE9B8F670A4}" type="presOf" srcId="{775148C3-4BE0-4140-AB5D-6D899B22A99F}" destId="{5BC1F76A-C0C1-4646-9E08-8C4945E6FF91}" srcOrd="0" destOrd="0" presId="urn:microsoft.com/office/officeart/2009/layout/CircleArrowProcess"/>
    <dgm:cxn modelId="{CC928C77-04D5-439B-A44D-5D6F9A946DD9}" srcId="{D3896CFD-3E3C-4BAB-BB9E-1E240485F5CB}" destId="{775148C3-4BE0-4140-AB5D-6D899B22A99F}" srcOrd="2" destOrd="0" parTransId="{02875D1D-309D-40AF-89A2-9BDF36B90BB2}" sibTransId="{68C4DC8F-7DEF-47CF-A936-A8CBC327AD92}"/>
    <dgm:cxn modelId="{DEE0DF84-F12F-448C-BBF7-18876D016022}" srcId="{71A4F3A1-A112-4D4B-BC72-829D8F8C7FBC}" destId="{6BF5D37C-CB82-4418-85BF-C006E5F9DC36}" srcOrd="0" destOrd="0" parTransId="{1E98C88C-4C42-4726-B746-EA878FEABCB4}" sibTransId="{7B08C90C-9306-405E-916F-DC7FFA7A6761}"/>
    <dgm:cxn modelId="{4A93238B-5CD9-49FA-885D-34CD10F89AF2}" type="presOf" srcId="{489C9B0C-9854-4D65-88EA-77BC82F08EBD}" destId="{37C0160D-5494-4B32-80EC-9E16C8122B6D}" srcOrd="0" destOrd="0" presId="urn:microsoft.com/office/officeart/2009/layout/CircleArrowProcess"/>
    <dgm:cxn modelId="{73B393A4-EF4D-4E06-9D67-E41CA6C48BEF}" type="presOf" srcId="{71A4F3A1-A112-4D4B-BC72-829D8F8C7FBC}" destId="{1963D1B2-1139-408F-A82A-ADFBB29FFA8F}" srcOrd="0" destOrd="0" presId="urn:microsoft.com/office/officeart/2009/layout/CircleArrowProcess"/>
    <dgm:cxn modelId="{197C0FBF-6D9F-40FF-96F9-D44C7F6291E6}" srcId="{18301904-E31A-42B5-A04D-26DA1E8A0B99}" destId="{C7E08FA3-0D5A-4F1A-9D14-D3CC0C2B4940}" srcOrd="0" destOrd="0" parTransId="{5F63B552-35B7-418A-AB5B-A8E5BBEABCA3}" sibTransId="{F4E0C9B7-B31F-4C6A-9243-8282D2769D13}"/>
    <dgm:cxn modelId="{16371BC1-327E-4A08-A08C-5F6D64D0B9A6}" srcId="{775148C3-4BE0-4140-AB5D-6D899B22A99F}" destId="{489C9B0C-9854-4D65-88EA-77BC82F08EBD}" srcOrd="0" destOrd="0" parTransId="{C74622EA-0A2C-4D7F-975C-13B96C2108AB}" sibTransId="{E1CBA3F8-09B6-457F-B401-177D99D0B1DC}"/>
    <dgm:cxn modelId="{D72D46C8-0B90-42ED-B82D-9BD5500A1787}" type="presOf" srcId="{C7E08FA3-0D5A-4F1A-9D14-D3CC0C2B4940}" destId="{653A2D5B-E69C-4457-9CA9-21C22569518D}" srcOrd="0" destOrd="0" presId="urn:microsoft.com/office/officeart/2009/layout/CircleArrowProcess"/>
    <dgm:cxn modelId="{BB9863D3-05E6-4656-BEAB-D866B762DD40}" type="presOf" srcId="{6BF5D37C-CB82-4418-85BF-C006E5F9DC36}" destId="{A6E30E30-08BC-455C-85D6-69F9254E7835}" srcOrd="0" destOrd="0" presId="urn:microsoft.com/office/officeart/2009/layout/CircleArrowProcess"/>
    <dgm:cxn modelId="{6FFB9FE6-81A1-43BA-9039-AF93D555CF8A}" type="presOf" srcId="{18301904-E31A-42B5-A04D-26DA1E8A0B99}" destId="{CB3225D2-DE3C-47CC-A947-B9B81D00B36B}" srcOrd="0" destOrd="0" presId="urn:microsoft.com/office/officeart/2009/layout/CircleArrowProcess"/>
    <dgm:cxn modelId="{C690A0DA-25D2-4E69-BE74-45FC7BCAF350}" type="presParOf" srcId="{52DB4E82-077C-4B69-8033-911F9152A495}" destId="{00D719A5-A240-4D33-84B8-3B80447CE3A8}" srcOrd="0" destOrd="0" presId="urn:microsoft.com/office/officeart/2009/layout/CircleArrowProcess"/>
    <dgm:cxn modelId="{82F7026B-08C1-473A-B361-936B043F3CE6}" type="presParOf" srcId="{00D719A5-A240-4D33-84B8-3B80447CE3A8}" destId="{48A1795E-604F-482A-9B03-84892996AA8B}" srcOrd="0" destOrd="0" presId="urn:microsoft.com/office/officeart/2009/layout/CircleArrowProcess"/>
    <dgm:cxn modelId="{FD8BC48A-8928-4EED-A552-80FA603E7577}" type="presParOf" srcId="{52DB4E82-077C-4B69-8033-911F9152A495}" destId="{A6E30E30-08BC-455C-85D6-69F9254E7835}" srcOrd="1" destOrd="0" presId="urn:microsoft.com/office/officeart/2009/layout/CircleArrowProcess"/>
    <dgm:cxn modelId="{FF7414F9-FB27-4D18-9201-005A35849CEB}" type="presParOf" srcId="{52DB4E82-077C-4B69-8033-911F9152A495}" destId="{1963D1B2-1139-408F-A82A-ADFBB29FFA8F}" srcOrd="2" destOrd="0" presId="urn:microsoft.com/office/officeart/2009/layout/CircleArrowProcess"/>
    <dgm:cxn modelId="{7BC6886E-AD86-4F3B-8001-57B2AE9D9437}" type="presParOf" srcId="{52DB4E82-077C-4B69-8033-911F9152A495}" destId="{B8D5BA25-F2C3-4CF8-B7ED-9F19E1F2BC7E}" srcOrd="3" destOrd="0" presId="urn:microsoft.com/office/officeart/2009/layout/CircleArrowProcess"/>
    <dgm:cxn modelId="{06A9AEF7-5063-4979-8F90-C97DB5B68BC6}" type="presParOf" srcId="{B8D5BA25-F2C3-4CF8-B7ED-9F19E1F2BC7E}" destId="{9FB3C941-88DC-4086-BB21-FF5F2B4E696F}" srcOrd="0" destOrd="0" presId="urn:microsoft.com/office/officeart/2009/layout/CircleArrowProcess"/>
    <dgm:cxn modelId="{51A71AD6-A5ED-4469-A151-71EA260CA4B6}" type="presParOf" srcId="{52DB4E82-077C-4B69-8033-911F9152A495}" destId="{653A2D5B-E69C-4457-9CA9-21C22569518D}" srcOrd="4" destOrd="0" presId="urn:microsoft.com/office/officeart/2009/layout/CircleArrowProcess"/>
    <dgm:cxn modelId="{393CE6F6-F71B-4DD4-8C7B-E28E59968A52}" type="presParOf" srcId="{52DB4E82-077C-4B69-8033-911F9152A495}" destId="{CB3225D2-DE3C-47CC-A947-B9B81D00B36B}" srcOrd="5" destOrd="0" presId="urn:microsoft.com/office/officeart/2009/layout/CircleArrowProcess"/>
    <dgm:cxn modelId="{F638C30B-F87F-4D42-BB36-8CAB111767B9}" type="presParOf" srcId="{52DB4E82-077C-4B69-8033-911F9152A495}" destId="{247E5420-4AAD-49BF-B224-E748892836F1}" srcOrd="6" destOrd="0" presId="urn:microsoft.com/office/officeart/2009/layout/CircleArrowProcess"/>
    <dgm:cxn modelId="{EEF9230A-C088-4CB6-9800-38B8CDE9ACF1}" type="presParOf" srcId="{247E5420-4AAD-49BF-B224-E748892836F1}" destId="{50ECF266-2A3C-43AE-BE89-2FE65496AD27}" srcOrd="0" destOrd="0" presId="urn:microsoft.com/office/officeart/2009/layout/CircleArrowProcess"/>
    <dgm:cxn modelId="{DDE66523-E168-4465-A68D-2E0053F7E3D9}" type="presParOf" srcId="{52DB4E82-077C-4B69-8033-911F9152A495}" destId="{37C0160D-5494-4B32-80EC-9E16C8122B6D}" srcOrd="7" destOrd="0" presId="urn:microsoft.com/office/officeart/2009/layout/CircleArrowProcess"/>
    <dgm:cxn modelId="{4274D3B1-FA7B-44EF-8A7E-8BB3C3A1A37C}" type="presParOf" srcId="{52DB4E82-077C-4B69-8033-911F9152A495}" destId="{5BC1F76A-C0C1-4646-9E08-8C4945E6FF91}"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AC9A7-F2FA-440E-8336-C6DD62507D4B}"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27820FF0-1A84-488D-A95E-F9B1D338302E}">
      <dgm:prSet/>
      <dgm:spPr/>
      <dgm:t>
        <a:bodyPr/>
        <a:lstStyle/>
        <a:p>
          <a:pPr rtl="0"/>
          <a:r>
            <a:rPr lang="en-US"/>
            <a:t>Title IX Office</a:t>
          </a:r>
        </a:p>
      </dgm:t>
    </dgm:pt>
    <dgm:pt modelId="{868094DF-EC21-4EB5-B282-5325BFB6BA3C}" type="parTrans" cxnId="{4CA22903-64E9-413F-A67A-E8D69D701972}">
      <dgm:prSet/>
      <dgm:spPr/>
      <dgm:t>
        <a:bodyPr/>
        <a:lstStyle/>
        <a:p>
          <a:endParaRPr lang="en-US"/>
        </a:p>
      </dgm:t>
    </dgm:pt>
    <dgm:pt modelId="{3544DDB9-1594-4610-9563-3D9A2D959A03}" type="sibTrans" cxnId="{4CA22903-64E9-413F-A67A-E8D69D701972}">
      <dgm:prSet/>
      <dgm:spPr/>
      <dgm:t>
        <a:bodyPr/>
        <a:lstStyle/>
        <a:p>
          <a:endParaRPr lang="en-US"/>
        </a:p>
      </dgm:t>
    </dgm:pt>
    <dgm:pt modelId="{9081F09D-7C28-4CD3-BC93-E93F74B5CEC4}">
      <dgm:prSet/>
      <dgm:spPr/>
      <dgm:t>
        <a:bodyPr/>
        <a:lstStyle/>
        <a:p>
          <a:pPr rtl="0"/>
          <a:r>
            <a:rPr lang="en-US"/>
            <a:t>You, the Program Director</a:t>
          </a:r>
        </a:p>
      </dgm:t>
    </dgm:pt>
    <dgm:pt modelId="{8172A023-E337-4D77-B94F-59D09234D3FB}" type="parTrans" cxnId="{AB1A5073-5C6F-428F-B9D8-3A977CB965FC}">
      <dgm:prSet/>
      <dgm:spPr/>
      <dgm:t>
        <a:bodyPr/>
        <a:lstStyle/>
        <a:p>
          <a:endParaRPr lang="en-US"/>
        </a:p>
      </dgm:t>
    </dgm:pt>
    <dgm:pt modelId="{42CC4E0B-BE7F-4892-9B0B-706AD41CBA3E}" type="sibTrans" cxnId="{AB1A5073-5C6F-428F-B9D8-3A977CB965FC}">
      <dgm:prSet/>
      <dgm:spPr/>
      <dgm:t>
        <a:bodyPr/>
        <a:lstStyle/>
        <a:p>
          <a:endParaRPr lang="en-US"/>
        </a:p>
      </dgm:t>
    </dgm:pt>
    <dgm:pt modelId="{EF430FC0-A43B-4C4A-A1D5-650615FC1D8B}">
      <dgm:prSet/>
      <dgm:spPr/>
      <dgm:t>
        <a:bodyPr/>
        <a:lstStyle/>
        <a:p>
          <a:pPr rtl="0"/>
          <a:r>
            <a:rPr lang="en-US"/>
            <a:t>417-836-6368</a:t>
          </a:r>
        </a:p>
      </dgm:t>
    </dgm:pt>
    <dgm:pt modelId="{1FDDCD10-D278-4537-BE2A-56FDA9EBCD5A}" type="parTrans" cxnId="{873FFF05-1F33-46EA-B590-BD8F7008910B}">
      <dgm:prSet/>
      <dgm:spPr/>
      <dgm:t>
        <a:bodyPr/>
        <a:lstStyle/>
        <a:p>
          <a:endParaRPr lang="en-US"/>
        </a:p>
      </dgm:t>
    </dgm:pt>
    <dgm:pt modelId="{C66182AF-AAB4-45A5-9D3C-361CB63471AA}" type="sibTrans" cxnId="{873FFF05-1F33-46EA-B590-BD8F7008910B}">
      <dgm:prSet/>
      <dgm:spPr/>
      <dgm:t>
        <a:bodyPr/>
        <a:lstStyle/>
        <a:p>
          <a:endParaRPr lang="en-US"/>
        </a:p>
      </dgm:t>
    </dgm:pt>
    <dgm:pt modelId="{934AE816-F32E-4F57-BEEA-ED249632CAD8}">
      <dgm:prSet/>
      <dgm:spPr/>
      <dgm:t>
        <a:bodyPr/>
        <a:lstStyle/>
        <a:p>
          <a:r>
            <a:rPr lang="en-US">
              <a:ea typeface="Chocolate Covered Raindrops" panose="02000603000000000000" pitchFamily="2" charset="0"/>
              <a:hlinkClick xmlns:r="http://schemas.openxmlformats.org/officeDocument/2006/relationships" r:id="rId1"/>
            </a:rPr>
            <a:t>MBerry@MissouriState.edu</a:t>
          </a:r>
          <a:r>
            <a:rPr lang="en-US">
              <a:ea typeface="Chocolate Covered Raindrops" panose="02000603000000000000" pitchFamily="2" charset="0"/>
            </a:rPr>
            <a:t>; AshleyReece@MissouriState.edu</a:t>
          </a:r>
          <a:endParaRPr lang="en-US"/>
        </a:p>
      </dgm:t>
    </dgm:pt>
    <dgm:pt modelId="{6B8E0C6A-3190-4BFB-87BF-24D5B891A6A1}" type="parTrans" cxnId="{F8CC981D-8DD5-4AE3-B9DC-603AB30F68C8}">
      <dgm:prSet/>
      <dgm:spPr/>
      <dgm:t>
        <a:bodyPr/>
        <a:lstStyle/>
        <a:p>
          <a:endParaRPr lang="en-US"/>
        </a:p>
      </dgm:t>
    </dgm:pt>
    <dgm:pt modelId="{D19B8808-F419-4CD2-B37A-77F525D00CF0}" type="sibTrans" cxnId="{F8CC981D-8DD5-4AE3-B9DC-603AB30F68C8}">
      <dgm:prSet/>
      <dgm:spPr/>
      <dgm:t>
        <a:bodyPr/>
        <a:lstStyle/>
        <a:p>
          <a:endParaRPr lang="en-US"/>
        </a:p>
      </dgm:t>
    </dgm:pt>
    <dgm:pt modelId="{4DAED850-9ABE-47AD-9017-6C89A056A5B0}">
      <dgm:prSet/>
      <dgm:spPr/>
      <dgm:t>
        <a:bodyPr/>
        <a:lstStyle/>
        <a:p>
          <a:pPr rtl="0"/>
          <a:r>
            <a:rPr lang="en-US"/>
            <a:t>Melissa Berry or Ashley Reece</a:t>
          </a:r>
        </a:p>
      </dgm:t>
    </dgm:pt>
    <dgm:pt modelId="{044CA0AB-893F-427E-9F24-8DFDC6F1E3AD}" type="parTrans" cxnId="{9F2C0A6E-AD40-4C17-8D46-E094D460804E}">
      <dgm:prSet/>
      <dgm:spPr/>
      <dgm:t>
        <a:bodyPr/>
        <a:lstStyle/>
        <a:p>
          <a:endParaRPr lang="en-US"/>
        </a:p>
      </dgm:t>
    </dgm:pt>
    <dgm:pt modelId="{9313C41D-6298-4627-8E8C-05171BBC5B60}" type="sibTrans" cxnId="{9F2C0A6E-AD40-4C17-8D46-E094D460804E}">
      <dgm:prSet/>
      <dgm:spPr/>
      <dgm:t>
        <a:bodyPr/>
        <a:lstStyle/>
        <a:p>
          <a:endParaRPr lang="en-US"/>
        </a:p>
      </dgm:t>
    </dgm:pt>
    <dgm:pt modelId="{0A2FB1CD-46C4-418A-9275-9F424B4C7B53}">
      <dgm:prSet/>
      <dgm:spPr/>
      <dgm:t>
        <a:bodyPr/>
        <a:lstStyle/>
        <a:p>
          <a:pPr rtl="0"/>
          <a:r>
            <a:rPr lang="en-US"/>
            <a:t>Elizabeth Strong</a:t>
          </a:r>
        </a:p>
      </dgm:t>
    </dgm:pt>
    <dgm:pt modelId="{18C01DE1-E038-49D9-8892-2AD6E910006D}" type="parTrans" cxnId="{ACA6F96F-E483-4C4A-BDC8-4614DBC43FA6}">
      <dgm:prSet/>
      <dgm:spPr/>
      <dgm:t>
        <a:bodyPr/>
        <a:lstStyle/>
        <a:p>
          <a:endParaRPr lang="en-US"/>
        </a:p>
      </dgm:t>
    </dgm:pt>
    <dgm:pt modelId="{DED3A38A-84C4-4558-A3F5-8A9B34DD8277}" type="sibTrans" cxnId="{ACA6F96F-E483-4C4A-BDC8-4614DBC43FA6}">
      <dgm:prSet/>
      <dgm:spPr/>
      <dgm:t>
        <a:bodyPr/>
        <a:lstStyle/>
        <a:p>
          <a:endParaRPr lang="en-US"/>
        </a:p>
      </dgm:t>
    </dgm:pt>
    <dgm:pt modelId="{466E7B1C-5B01-4241-9BCE-A9B0447B7D59}">
      <dgm:prSet/>
      <dgm:spPr/>
      <dgm:t>
        <a:bodyPr/>
        <a:lstStyle/>
        <a:p>
          <a:pPr rtl="0"/>
          <a:r>
            <a:rPr lang="en-US"/>
            <a:t>ElizabethStrong@MissouriState.edu</a:t>
          </a:r>
        </a:p>
      </dgm:t>
    </dgm:pt>
    <dgm:pt modelId="{990829CA-43DD-44D3-9CD4-CF776791E284}" type="parTrans" cxnId="{5DA07D88-C345-4606-B8ED-017F281436E0}">
      <dgm:prSet/>
      <dgm:spPr/>
      <dgm:t>
        <a:bodyPr/>
        <a:lstStyle/>
        <a:p>
          <a:endParaRPr lang="en-US"/>
        </a:p>
      </dgm:t>
    </dgm:pt>
    <dgm:pt modelId="{7E4848E2-74BD-4FE7-A920-E68257E2B57A}" type="sibTrans" cxnId="{5DA07D88-C345-4606-B8ED-017F281436E0}">
      <dgm:prSet/>
      <dgm:spPr/>
      <dgm:t>
        <a:bodyPr/>
        <a:lstStyle/>
        <a:p>
          <a:endParaRPr lang="en-US"/>
        </a:p>
      </dgm:t>
    </dgm:pt>
    <dgm:pt modelId="{535902A2-F25B-4169-8041-C6795EE43AA3}">
      <dgm:prSet/>
      <dgm:spPr/>
      <dgm:t>
        <a:bodyPr/>
        <a:lstStyle/>
        <a:p>
          <a:r>
            <a:rPr lang="en-US"/>
            <a:t>Education Abroad </a:t>
          </a:r>
        </a:p>
      </dgm:t>
    </dgm:pt>
    <dgm:pt modelId="{43604029-5DF7-486D-8D09-36392B5FDB9B}" type="parTrans" cxnId="{7709F286-2708-4AF7-A702-D11C35E2BBA3}">
      <dgm:prSet/>
      <dgm:spPr/>
      <dgm:t>
        <a:bodyPr/>
        <a:lstStyle/>
        <a:p>
          <a:endParaRPr lang="en-US"/>
        </a:p>
      </dgm:t>
    </dgm:pt>
    <dgm:pt modelId="{05BC2991-01A2-492E-AC04-15BAFDE4270F}" type="sibTrans" cxnId="{7709F286-2708-4AF7-A702-D11C35E2BBA3}">
      <dgm:prSet/>
      <dgm:spPr/>
      <dgm:t>
        <a:bodyPr/>
        <a:lstStyle/>
        <a:p>
          <a:endParaRPr lang="en-US"/>
        </a:p>
      </dgm:t>
    </dgm:pt>
    <dgm:pt modelId="{D4C877CB-B441-4CF9-85CA-C2F220EC983C}">
      <dgm:prSet/>
      <dgm:spPr/>
      <dgm:t>
        <a:bodyPr/>
        <a:lstStyle/>
        <a:p>
          <a:r>
            <a:rPr lang="en-US">
              <a:ea typeface="Chocolate Covered Raindrops" panose="02000603000000000000" pitchFamily="2" charset="0"/>
            </a:rPr>
            <a:t>(417) 836-4252; 417-836-8510</a:t>
          </a:r>
          <a:endParaRPr lang="en-US"/>
        </a:p>
      </dgm:t>
    </dgm:pt>
    <dgm:pt modelId="{F2304D70-3887-4BA2-9C13-9AE17530F866}" type="parTrans" cxnId="{CCDC71DA-E8F3-4D71-A352-DF9C1CDA6E76}">
      <dgm:prSet/>
      <dgm:spPr/>
      <dgm:t>
        <a:bodyPr/>
        <a:lstStyle/>
        <a:p>
          <a:endParaRPr lang="en-US"/>
        </a:p>
      </dgm:t>
    </dgm:pt>
    <dgm:pt modelId="{000D292A-938D-4A06-B0C7-8ADC2D2C0DF9}" type="sibTrans" cxnId="{CCDC71DA-E8F3-4D71-A352-DF9C1CDA6E76}">
      <dgm:prSet/>
      <dgm:spPr/>
      <dgm:t>
        <a:bodyPr/>
        <a:lstStyle/>
        <a:p>
          <a:endParaRPr lang="en-US"/>
        </a:p>
      </dgm:t>
    </dgm:pt>
    <dgm:pt modelId="{82FDFCAF-52A0-402E-911A-8B1951969F21}" type="pres">
      <dgm:prSet presAssocID="{ACFAC9A7-F2FA-440E-8336-C6DD62507D4B}" presName="linear" presStyleCnt="0">
        <dgm:presLayoutVars>
          <dgm:animLvl val="lvl"/>
          <dgm:resizeHandles val="exact"/>
        </dgm:presLayoutVars>
      </dgm:prSet>
      <dgm:spPr/>
    </dgm:pt>
    <dgm:pt modelId="{DA2B50F0-ADA6-4A4F-B610-900276AC7069}" type="pres">
      <dgm:prSet presAssocID="{27820FF0-1A84-488D-A95E-F9B1D338302E}" presName="parentText" presStyleLbl="node1" presStyleIdx="0" presStyleCnt="3">
        <dgm:presLayoutVars>
          <dgm:chMax val="0"/>
          <dgm:bulletEnabled val="1"/>
        </dgm:presLayoutVars>
      </dgm:prSet>
      <dgm:spPr/>
    </dgm:pt>
    <dgm:pt modelId="{89A40D70-4135-491B-A9C5-6DDB92BC42C7}" type="pres">
      <dgm:prSet presAssocID="{27820FF0-1A84-488D-A95E-F9B1D338302E}" presName="childText" presStyleLbl="revTx" presStyleIdx="0" presStyleCnt="2">
        <dgm:presLayoutVars>
          <dgm:bulletEnabled val="1"/>
        </dgm:presLayoutVars>
      </dgm:prSet>
      <dgm:spPr/>
    </dgm:pt>
    <dgm:pt modelId="{9C5E7CC7-A436-43EE-B151-3742145EFC42}" type="pres">
      <dgm:prSet presAssocID="{535902A2-F25B-4169-8041-C6795EE43AA3}" presName="parentText" presStyleLbl="node1" presStyleIdx="1" presStyleCnt="3">
        <dgm:presLayoutVars>
          <dgm:chMax val="0"/>
          <dgm:bulletEnabled val="1"/>
        </dgm:presLayoutVars>
      </dgm:prSet>
      <dgm:spPr/>
    </dgm:pt>
    <dgm:pt modelId="{B98667CE-4191-4AC3-926D-B1D041C266C3}" type="pres">
      <dgm:prSet presAssocID="{535902A2-F25B-4169-8041-C6795EE43AA3}" presName="childText" presStyleLbl="revTx" presStyleIdx="1" presStyleCnt="2">
        <dgm:presLayoutVars>
          <dgm:bulletEnabled val="1"/>
        </dgm:presLayoutVars>
      </dgm:prSet>
      <dgm:spPr/>
    </dgm:pt>
    <dgm:pt modelId="{82875131-29B0-491F-8F77-4F1133946C3C}" type="pres">
      <dgm:prSet presAssocID="{9081F09D-7C28-4CD3-BC93-E93F74B5CEC4}" presName="parentText" presStyleLbl="node1" presStyleIdx="2" presStyleCnt="3">
        <dgm:presLayoutVars>
          <dgm:chMax val="0"/>
          <dgm:bulletEnabled val="1"/>
        </dgm:presLayoutVars>
      </dgm:prSet>
      <dgm:spPr/>
    </dgm:pt>
  </dgm:ptLst>
  <dgm:cxnLst>
    <dgm:cxn modelId="{4CA22903-64E9-413F-A67A-E8D69D701972}" srcId="{ACFAC9A7-F2FA-440E-8336-C6DD62507D4B}" destId="{27820FF0-1A84-488D-A95E-F9B1D338302E}" srcOrd="0" destOrd="0" parTransId="{868094DF-EC21-4EB5-B282-5325BFB6BA3C}" sibTransId="{3544DDB9-1594-4610-9563-3D9A2D959A03}"/>
    <dgm:cxn modelId="{873FFF05-1F33-46EA-B590-BD8F7008910B}" srcId="{535902A2-F25B-4169-8041-C6795EE43AA3}" destId="{EF430FC0-A43B-4C4A-A1D5-650615FC1D8B}" srcOrd="2" destOrd="0" parTransId="{1FDDCD10-D278-4537-BE2A-56FDA9EBCD5A}" sibTransId="{C66182AF-AAB4-45A5-9D3C-361CB63471AA}"/>
    <dgm:cxn modelId="{0263ED1C-10AB-4BED-945D-955641F28071}" type="presOf" srcId="{D4C877CB-B441-4CF9-85CA-C2F220EC983C}" destId="{89A40D70-4135-491B-A9C5-6DDB92BC42C7}" srcOrd="0" destOrd="2" presId="urn:microsoft.com/office/officeart/2005/8/layout/vList2"/>
    <dgm:cxn modelId="{7C1FF71C-CACC-439D-8582-62025EA14EA2}" type="presOf" srcId="{0A2FB1CD-46C4-418A-9275-9F424B4C7B53}" destId="{B98667CE-4191-4AC3-926D-B1D041C266C3}" srcOrd="0" destOrd="0" presId="urn:microsoft.com/office/officeart/2005/8/layout/vList2"/>
    <dgm:cxn modelId="{F8CC981D-8DD5-4AE3-B9DC-603AB30F68C8}" srcId="{27820FF0-1A84-488D-A95E-F9B1D338302E}" destId="{934AE816-F32E-4F57-BEEA-ED249632CAD8}" srcOrd="1" destOrd="0" parTransId="{6B8E0C6A-3190-4BFB-87BF-24D5B891A6A1}" sibTransId="{D19B8808-F419-4CD2-B37A-77F525D00CF0}"/>
    <dgm:cxn modelId="{EDE33743-58FC-4130-B58C-C43E955E8E74}" type="presOf" srcId="{27820FF0-1A84-488D-A95E-F9B1D338302E}" destId="{DA2B50F0-ADA6-4A4F-B610-900276AC7069}" srcOrd="0" destOrd="0" presId="urn:microsoft.com/office/officeart/2005/8/layout/vList2"/>
    <dgm:cxn modelId="{AA1DC64B-F3FB-485B-80FF-40995C57F53A}" type="presOf" srcId="{EF430FC0-A43B-4C4A-A1D5-650615FC1D8B}" destId="{B98667CE-4191-4AC3-926D-B1D041C266C3}" srcOrd="0" destOrd="2" presId="urn:microsoft.com/office/officeart/2005/8/layout/vList2"/>
    <dgm:cxn modelId="{5A38026E-93FB-451B-A335-7FF0B076DF95}" type="presOf" srcId="{9081F09D-7C28-4CD3-BC93-E93F74B5CEC4}" destId="{82875131-29B0-491F-8F77-4F1133946C3C}" srcOrd="0" destOrd="0" presId="urn:microsoft.com/office/officeart/2005/8/layout/vList2"/>
    <dgm:cxn modelId="{9F2C0A6E-AD40-4C17-8D46-E094D460804E}" srcId="{27820FF0-1A84-488D-A95E-F9B1D338302E}" destId="{4DAED850-9ABE-47AD-9017-6C89A056A5B0}" srcOrd="0" destOrd="0" parTransId="{044CA0AB-893F-427E-9F24-8DFDC6F1E3AD}" sibTransId="{9313C41D-6298-4627-8E8C-05171BBC5B60}"/>
    <dgm:cxn modelId="{ACA6F96F-E483-4C4A-BDC8-4614DBC43FA6}" srcId="{535902A2-F25B-4169-8041-C6795EE43AA3}" destId="{0A2FB1CD-46C4-418A-9275-9F424B4C7B53}" srcOrd="0" destOrd="0" parTransId="{18C01DE1-E038-49D9-8892-2AD6E910006D}" sibTransId="{DED3A38A-84C4-4558-A3F5-8A9B34DD8277}"/>
    <dgm:cxn modelId="{AB1A5073-5C6F-428F-B9D8-3A977CB965FC}" srcId="{ACFAC9A7-F2FA-440E-8336-C6DD62507D4B}" destId="{9081F09D-7C28-4CD3-BC93-E93F74B5CEC4}" srcOrd="2" destOrd="0" parTransId="{8172A023-E337-4D77-B94F-59D09234D3FB}" sibTransId="{42CC4E0B-BE7F-4892-9B0B-706AD41CBA3E}"/>
    <dgm:cxn modelId="{F1094E78-D602-4619-88A0-179F37E66F3C}" type="presOf" srcId="{535902A2-F25B-4169-8041-C6795EE43AA3}" destId="{9C5E7CC7-A436-43EE-B151-3742145EFC42}" srcOrd="0" destOrd="0" presId="urn:microsoft.com/office/officeart/2005/8/layout/vList2"/>
    <dgm:cxn modelId="{5BD90182-CE86-46F0-AE57-28C41C63E57C}" type="presOf" srcId="{466E7B1C-5B01-4241-9BCE-A9B0447B7D59}" destId="{B98667CE-4191-4AC3-926D-B1D041C266C3}" srcOrd="0" destOrd="1" presId="urn:microsoft.com/office/officeart/2005/8/layout/vList2"/>
    <dgm:cxn modelId="{7709F286-2708-4AF7-A702-D11C35E2BBA3}" srcId="{ACFAC9A7-F2FA-440E-8336-C6DD62507D4B}" destId="{535902A2-F25B-4169-8041-C6795EE43AA3}" srcOrd="1" destOrd="0" parTransId="{43604029-5DF7-486D-8D09-36392B5FDB9B}" sibTransId="{05BC2991-01A2-492E-AC04-15BAFDE4270F}"/>
    <dgm:cxn modelId="{5DA07D88-C345-4606-B8ED-017F281436E0}" srcId="{535902A2-F25B-4169-8041-C6795EE43AA3}" destId="{466E7B1C-5B01-4241-9BCE-A9B0447B7D59}" srcOrd="1" destOrd="0" parTransId="{990829CA-43DD-44D3-9CD4-CF776791E284}" sibTransId="{7E4848E2-74BD-4FE7-A920-E68257E2B57A}"/>
    <dgm:cxn modelId="{08B9A0A2-25F6-4A02-A675-746C37386C97}" type="presOf" srcId="{ACFAC9A7-F2FA-440E-8336-C6DD62507D4B}" destId="{82FDFCAF-52A0-402E-911A-8B1951969F21}" srcOrd="0" destOrd="0" presId="urn:microsoft.com/office/officeart/2005/8/layout/vList2"/>
    <dgm:cxn modelId="{C6A256AA-277D-499B-864E-5F1A3E78485B}" type="presOf" srcId="{934AE816-F32E-4F57-BEEA-ED249632CAD8}" destId="{89A40D70-4135-491B-A9C5-6DDB92BC42C7}" srcOrd="0" destOrd="1" presId="urn:microsoft.com/office/officeart/2005/8/layout/vList2"/>
    <dgm:cxn modelId="{CCDC71DA-E8F3-4D71-A352-DF9C1CDA6E76}" srcId="{27820FF0-1A84-488D-A95E-F9B1D338302E}" destId="{D4C877CB-B441-4CF9-85CA-C2F220EC983C}" srcOrd="2" destOrd="0" parTransId="{F2304D70-3887-4BA2-9C13-9AE17530F866}" sibTransId="{000D292A-938D-4A06-B0C7-8ADC2D2C0DF9}"/>
    <dgm:cxn modelId="{B6BC38FA-5386-4A71-BD26-BA930EA338F0}" type="presOf" srcId="{4DAED850-9ABE-47AD-9017-6C89A056A5B0}" destId="{89A40D70-4135-491B-A9C5-6DDB92BC42C7}" srcOrd="0" destOrd="0" presId="urn:microsoft.com/office/officeart/2005/8/layout/vList2"/>
    <dgm:cxn modelId="{F68EB349-1536-4F63-978B-FD9B085CC227}" type="presParOf" srcId="{82FDFCAF-52A0-402E-911A-8B1951969F21}" destId="{DA2B50F0-ADA6-4A4F-B610-900276AC7069}" srcOrd="0" destOrd="0" presId="urn:microsoft.com/office/officeart/2005/8/layout/vList2"/>
    <dgm:cxn modelId="{A95134D3-F49F-483E-94E1-F46E1A8F1793}" type="presParOf" srcId="{82FDFCAF-52A0-402E-911A-8B1951969F21}" destId="{89A40D70-4135-491B-A9C5-6DDB92BC42C7}" srcOrd="1" destOrd="0" presId="urn:microsoft.com/office/officeart/2005/8/layout/vList2"/>
    <dgm:cxn modelId="{FD14CDB3-FC84-4F51-9FDF-6139AAE68A6B}" type="presParOf" srcId="{82FDFCAF-52A0-402E-911A-8B1951969F21}" destId="{9C5E7CC7-A436-43EE-B151-3742145EFC42}" srcOrd="2" destOrd="0" presId="urn:microsoft.com/office/officeart/2005/8/layout/vList2"/>
    <dgm:cxn modelId="{06A1E901-59BB-47B6-9CA7-45E9C5BD5707}" type="presParOf" srcId="{82FDFCAF-52A0-402E-911A-8B1951969F21}" destId="{B98667CE-4191-4AC3-926D-B1D041C266C3}" srcOrd="3" destOrd="0" presId="urn:microsoft.com/office/officeart/2005/8/layout/vList2"/>
    <dgm:cxn modelId="{A7A19BCC-F962-43D4-AC57-991BC9432137}" type="presParOf" srcId="{82FDFCAF-52A0-402E-911A-8B1951969F21}" destId="{82875131-29B0-491F-8F77-4F1133946C3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CFFF21-F1D8-43F6-9C0C-271E635BBC1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CE2FC8B-81C2-4FBC-B011-1F119EE9C46B}">
      <dgm:prSet/>
      <dgm:spPr/>
      <dgm:t>
        <a:bodyPr/>
        <a:lstStyle/>
        <a:p>
          <a:pPr rtl="0"/>
          <a:r>
            <a:rPr lang="en-US" sz="1900"/>
            <a:t>Real Emergency</a:t>
          </a:r>
        </a:p>
      </dgm:t>
    </dgm:pt>
    <dgm:pt modelId="{E63350B1-AD17-48A2-8F84-DD26D8F2AB8D}" type="parTrans" cxnId="{31327E4B-3D44-4C62-85C3-E0E236B09893}">
      <dgm:prSet/>
      <dgm:spPr/>
      <dgm:t>
        <a:bodyPr/>
        <a:lstStyle/>
        <a:p>
          <a:endParaRPr lang="en-US"/>
        </a:p>
      </dgm:t>
    </dgm:pt>
    <dgm:pt modelId="{9032B071-6B8B-42E4-9629-7FAAC456DC18}" type="sibTrans" cxnId="{31327E4B-3D44-4C62-85C3-E0E236B09893}">
      <dgm:prSet/>
      <dgm:spPr/>
      <dgm:t>
        <a:bodyPr/>
        <a:lstStyle/>
        <a:p>
          <a:endParaRPr lang="en-US"/>
        </a:p>
      </dgm:t>
    </dgm:pt>
    <dgm:pt modelId="{F2686CBC-A383-4168-8CAC-31A75B477002}">
      <dgm:prSet/>
      <dgm:spPr/>
      <dgm:t>
        <a:bodyPr/>
        <a:lstStyle/>
        <a:p>
          <a:pPr rtl="0"/>
          <a:r>
            <a:rPr lang="en-US" sz="1900"/>
            <a:t>Perceived Emergency</a:t>
          </a:r>
        </a:p>
      </dgm:t>
    </dgm:pt>
    <dgm:pt modelId="{A45193E0-09A9-424D-9D49-12599FAF866A}" type="parTrans" cxnId="{C9A1B16B-BE9D-4ADE-9C75-4B53C14F7127}">
      <dgm:prSet/>
      <dgm:spPr/>
      <dgm:t>
        <a:bodyPr/>
        <a:lstStyle/>
        <a:p>
          <a:endParaRPr lang="en-US"/>
        </a:p>
      </dgm:t>
    </dgm:pt>
    <dgm:pt modelId="{116723E1-6396-41C6-91A9-30B00DD287A3}" type="sibTrans" cxnId="{C9A1B16B-BE9D-4ADE-9C75-4B53C14F7127}">
      <dgm:prSet/>
      <dgm:spPr/>
      <dgm:t>
        <a:bodyPr/>
        <a:lstStyle/>
        <a:p>
          <a:endParaRPr lang="en-US"/>
        </a:p>
      </dgm:t>
    </dgm:pt>
    <dgm:pt modelId="{73D7B046-F0EA-4CB8-B6A4-740B398DADB8}">
      <dgm:prSet/>
      <dgm:spPr/>
      <dgm:t>
        <a:bodyPr/>
        <a:lstStyle/>
        <a:p>
          <a:pPr rtl="0"/>
          <a:r>
            <a:rPr lang="en-US" sz="1900"/>
            <a:t>Critical Incident</a:t>
          </a:r>
        </a:p>
      </dgm:t>
    </dgm:pt>
    <dgm:pt modelId="{9A675EF1-6CCF-479F-B9E7-8ECD0D0FD2DF}" type="parTrans" cxnId="{BF41A949-860E-48C2-BF25-DB90CC043B5C}">
      <dgm:prSet/>
      <dgm:spPr/>
      <dgm:t>
        <a:bodyPr/>
        <a:lstStyle/>
        <a:p>
          <a:endParaRPr lang="en-US"/>
        </a:p>
      </dgm:t>
    </dgm:pt>
    <dgm:pt modelId="{68F3BFE3-6563-4296-9D60-CCA24F438F3C}" type="sibTrans" cxnId="{BF41A949-860E-48C2-BF25-DB90CC043B5C}">
      <dgm:prSet/>
      <dgm:spPr/>
      <dgm:t>
        <a:bodyPr/>
        <a:lstStyle/>
        <a:p>
          <a:endParaRPr lang="en-US"/>
        </a:p>
      </dgm:t>
    </dgm:pt>
    <dgm:pt modelId="{71B6BA95-0D3C-4391-AFA1-20653AFF916A}">
      <dgm:prSet custT="1"/>
      <dgm:spPr/>
      <dgm:t>
        <a:bodyPr/>
        <a:lstStyle/>
        <a:p>
          <a:pPr rtl="0"/>
          <a:r>
            <a:rPr lang="en-US" sz="1800"/>
            <a:t>A genuine or imminent threat to students or faculty (i.e. serious health issue, emotional stability, victim of crime, or national crisis)</a:t>
          </a:r>
        </a:p>
      </dgm:t>
    </dgm:pt>
    <dgm:pt modelId="{EA007A9C-3D4E-4501-98E6-56A4EB510361}" type="parTrans" cxnId="{844B446E-E98E-4E61-9270-52B1684C3FF6}">
      <dgm:prSet/>
      <dgm:spPr/>
      <dgm:t>
        <a:bodyPr/>
        <a:lstStyle/>
        <a:p>
          <a:endParaRPr lang="en-US"/>
        </a:p>
      </dgm:t>
    </dgm:pt>
    <dgm:pt modelId="{49C284F0-A15A-4157-BC90-A3A5E4923B35}" type="sibTrans" cxnId="{844B446E-E98E-4E61-9270-52B1684C3FF6}">
      <dgm:prSet/>
      <dgm:spPr/>
      <dgm:t>
        <a:bodyPr/>
        <a:lstStyle/>
        <a:p>
          <a:endParaRPr lang="en-US"/>
        </a:p>
      </dgm:t>
    </dgm:pt>
    <dgm:pt modelId="{1A2B8DDE-C02A-4B91-8B19-016E3A82A201}">
      <dgm:prSet custT="1"/>
      <dgm:spPr/>
      <dgm:t>
        <a:bodyPr/>
        <a:lstStyle/>
        <a:p>
          <a:pPr rtl="0"/>
          <a:r>
            <a:rPr lang="en-US" sz="1800"/>
            <a:t>No immediate risk, but rather, cause for concern that requires monitoring for preventative measures</a:t>
          </a:r>
        </a:p>
      </dgm:t>
    </dgm:pt>
    <dgm:pt modelId="{43367E07-F4F1-43ED-814C-515ECF9DCCE2}" type="parTrans" cxnId="{2C6E4B63-C65D-4E57-9859-2B4B703B307B}">
      <dgm:prSet/>
      <dgm:spPr/>
      <dgm:t>
        <a:bodyPr/>
        <a:lstStyle/>
        <a:p>
          <a:endParaRPr lang="en-US"/>
        </a:p>
      </dgm:t>
    </dgm:pt>
    <dgm:pt modelId="{C8D87592-A3F0-4C75-A2E1-981F843306C0}" type="sibTrans" cxnId="{2C6E4B63-C65D-4E57-9859-2B4B703B307B}">
      <dgm:prSet/>
      <dgm:spPr/>
      <dgm:t>
        <a:bodyPr/>
        <a:lstStyle/>
        <a:p>
          <a:endParaRPr lang="en-US"/>
        </a:p>
      </dgm:t>
    </dgm:pt>
    <dgm:pt modelId="{C3DA6DB5-DB3D-493F-9B6A-5871D060CD13}">
      <dgm:prSet custT="1"/>
      <dgm:spPr/>
      <dgm:t>
        <a:bodyPr/>
        <a:lstStyle/>
        <a:p>
          <a:pPr rtl="0"/>
          <a:r>
            <a:rPr lang="en-US" sz="1600"/>
            <a:t>Situations involving threats of harm to students, faculty, or facilities.  In addition, academic or conduct violation, disruption of group, and potentially dangerous situations are considered critical incidences.</a:t>
          </a:r>
        </a:p>
      </dgm:t>
    </dgm:pt>
    <dgm:pt modelId="{ABF753E0-918D-4D2E-AE88-5E25329D7F64}" type="parTrans" cxnId="{AA2E386E-9B56-43CE-AD75-91DB0DE68761}">
      <dgm:prSet/>
      <dgm:spPr/>
      <dgm:t>
        <a:bodyPr/>
        <a:lstStyle/>
        <a:p>
          <a:endParaRPr lang="en-US"/>
        </a:p>
      </dgm:t>
    </dgm:pt>
    <dgm:pt modelId="{457B09DE-4D32-46C6-B8BD-064C86F9533E}" type="sibTrans" cxnId="{AA2E386E-9B56-43CE-AD75-91DB0DE68761}">
      <dgm:prSet/>
      <dgm:spPr/>
      <dgm:t>
        <a:bodyPr/>
        <a:lstStyle/>
        <a:p>
          <a:endParaRPr lang="en-US"/>
        </a:p>
      </dgm:t>
    </dgm:pt>
    <dgm:pt modelId="{633F488A-8F08-4195-9844-F0C7607C0F75}" type="pres">
      <dgm:prSet presAssocID="{58CFFF21-F1D8-43F6-9C0C-271E635BBC1F}" presName="linear" presStyleCnt="0">
        <dgm:presLayoutVars>
          <dgm:dir/>
          <dgm:resizeHandles val="exact"/>
        </dgm:presLayoutVars>
      </dgm:prSet>
      <dgm:spPr/>
    </dgm:pt>
    <dgm:pt modelId="{34535E30-923D-4C1C-BC94-0E9A88E0F341}" type="pres">
      <dgm:prSet presAssocID="{9CE2FC8B-81C2-4FBC-B011-1F119EE9C46B}" presName="comp" presStyleCnt="0"/>
      <dgm:spPr/>
    </dgm:pt>
    <dgm:pt modelId="{EE24F9A0-0081-4484-A5D1-33D6F9E33584}" type="pres">
      <dgm:prSet presAssocID="{9CE2FC8B-81C2-4FBC-B011-1F119EE9C46B}" presName="box" presStyleLbl="node1" presStyleIdx="0" presStyleCnt="3"/>
      <dgm:spPr/>
    </dgm:pt>
    <dgm:pt modelId="{ECA28BC0-B4D6-4135-A6C2-376C770092E6}" type="pres">
      <dgm:prSet presAssocID="{9CE2FC8B-81C2-4FBC-B011-1F119EE9C46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8D2F005F-EE00-4C70-9C2E-3595D90BCF06}" type="pres">
      <dgm:prSet presAssocID="{9CE2FC8B-81C2-4FBC-B011-1F119EE9C46B}" presName="text" presStyleLbl="node1" presStyleIdx="0" presStyleCnt="3">
        <dgm:presLayoutVars>
          <dgm:bulletEnabled val="1"/>
        </dgm:presLayoutVars>
      </dgm:prSet>
      <dgm:spPr/>
    </dgm:pt>
    <dgm:pt modelId="{6151730F-7E4F-499B-A9A6-F2EA4766212F}" type="pres">
      <dgm:prSet presAssocID="{9032B071-6B8B-42E4-9629-7FAAC456DC18}" presName="spacer" presStyleCnt="0"/>
      <dgm:spPr/>
    </dgm:pt>
    <dgm:pt modelId="{CB89A311-4CC9-421B-A930-49042395B8C0}" type="pres">
      <dgm:prSet presAssocID="{F2686CBC-A383-4168-8CAC-31A75B477002}" presName="comp" presStyleCnt="0"/>
      <dgm:spPr/>
    </dgm:pt>
    <dgm:pt modelId="{EEF458DD-07BC-4A44-B443-1DE0867CB2CD}" type="pres">
      <dgm:prSet presAssocID="{F2686CBC-A383-4168-8CAC-31A75B477002}" presName="box" presStyleLbl="node1" presStyleIdx="1" presStyleCnt="3"/>
      <dgm:spPr/>
    </dgm:pt>
    <dgm:pt modelId="{E2BB3F80-E662-41E6-85E8-5800DF16BC15}" type="pres">
      <dgm:prSet presAssocID="{F2686CBC-A383-4168-8CAC-31A75B47700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C78B2F5D-C0DE-4F9A-B934-7987D28B2B6D}" type="pres">
      <dgm:prSet presAssocID="{F2686CBC-A383-4168-8CAC-31A75B477002}" presName="text" presStyleLbl="node1" presStyleIdx="1" presStyleCnt="3">
        <dgm:presLayoutVars>
          <dgm:bulletEnabled val="1"/>
        </dgm:presLayoutVars>
      </dgm:prSet>
      <dgm:spPr/>
    </dgm:pt>
    <dgm:pt modelId="{92237938-90D6-40C6-BB25-98A80A254A48}" type="pres">
      <dgm:prSet presAssocID="{116723E1-6396-41C6-91A9-30B00DD287A3}" presName="spacer" presStyleCnt="0"/>
      <dgm:spPr/>
    </dgm:pt>
    <dgm:pt modelId="{A806D14D-76F0-4C68-8C06-1408F505FB97}" type="pres">
      <dgm:prSet presAssocID="{73D7B046-F0EA-4CB8-B6A4-740B398DADB8}" presName="comp" presStyleCnt="0"/>
      <dgm:spPr/>
    </dgm:pt>
    <dgm:pt modelId="{1669DA8B-1CFE-442F-91FA-8F332E530437}" type="pres">
      <dgm:prSet presAssocID="{73D7B046-F0EA-4CB8-B6A4-740B398DADB8}" presName="box" presStyleLbl="node1" presStyleIdx="2" presStyleCnt="3"/>
      <dgm:spPr/>
    </dgm:pt>
    <dgm:pt modelId="{458ED706-DD2B-474F-80AA-79266C0F5F9B}" type="pres">
      <dgm:prSet presAssocID="{73D7B046-F0EA-4CB8-B6A4-740B398DADB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3663310-36B9-43EC-8BCF-9C3A38D43370}" type="pres">
      <dgm:prSet presAssocID="{73D7B046-F0EA-4CB8-B6A4-740B398DADB8}" presName="text" presStyleLbl="node1" presStyleIdx="2" presStyleCnt="3">
        <dgm:presLayoutVars>
          <dgm:bulletEnabled val="1"/>
        </dgm:presLayoutVars>
      </dgm:prSet>
      <dgm:spPr/>
    </dgm:pt>
  </dgm:ptLst>
  <dgm:cxnLst>
    <dgm:cxn modelId="{AD632900-05E8-4C22-93F7-4FA38DB62522}" type="presOf" srcId="{71B6BA95-0D3C-4391-AFA1-20653AFF916A}" destId="{EE24F9A0-0081-4484-A5D1-33D6F9E33584}" srcOrd="0" destOrd="1" presId="urn:microsoft.com/office/officeart/2005/8/layout/vList4"/>
    <dgm:cxn modelId="{D466A615-CC15-48B2-B51E-78347B1BF94C}" type="presOf" srcId="{C3DA6DB5-DB3D-493F-9B6A-5871D060CD13}" destId="{1669DA8B-1CFE-442F-91FA-8F332E530437}" srcOrd="0" destOrd="1" presId="urn:microsoft.com/office/officeart/2005/8/layout/vList4"/>
    <dgm:cxn modelId="{52B7501E-DD2E-431E-9E07-3664E258C2F4}" type="presOf" srcId="{71B6BA95-0D3C-4391-AFA1-20653AFF916A}" destId="{8D2F005F-EE00-4C70-9C2E-3595D90BCF06}" srcOrd="1" destOrd="1" presId="urn:microsoft.com/office/officeart/2005/8/layout/vList4"/>
    <dgm:cxn modelId="{7D443839-494B-4EBA-B5AD-859AAEB7DBCD}" type="presOf" srcId="{9CE2FC8B-81C2-4FBC-B011-1F119EE9C46B}" destId="{EE24F9A0-0081-4484-A5D1-33D6F9E33584}" srcOrd="0" destOrd="0" presId="urn:microsoft.com/office/officeart/2005/8/layout/vList4"/>
    <dgm:cxn modelId="{11911043-B836-45D9-862D-E3052D5CE725}" type="presOf" srcId="{1A2B8DDE-C02A-4B91-8B19-016E3A82A201}" destId="{EEF458DD-07BC-4A44-B443-1DE0867CB2CD}" srcOrd="0" destOrd="1" presId="urn:microsoft.com/office/officeart/2005/8/layout/vList4"/>
    <dgm:cxn modelId="{2C6E4B63-C65D-4E57-9859-2B4B703B307B}" srcId="{F2686CBC-A383-4168-8CAC-31A75B477002}" destId="{1A2B8DDE-C02A-4B91-8B19-016E3A82A201}" srcOrd="0" destOrd="0" parTransId="{43367E07-F4F1-43ED-814C-515ECF9DCCE2}" sibTransId="{C8D87592-A3F0-4C75-A2E1-981F843306C0}"/>
    <dgm:cxn modelId="{BF41A949-860E-48C2-BF25-DB90CC043B5C}" srcId="{58CFFF21-F1D8-43F6-9C0C-271E635BBC1F}" destId="{73D7B046-F0EA-4CB8-B6A4-740B398DADB8}" srcOrd="2" destOrd="0" parTransId="{9A675EF1-6CCF-479F-B9E7-8ECD0D0FD2DF}" sibTransId="{68F3BFE3-6563-4296-9D60-CCA24F438F3C}"/>
    <dgm:cxn modelId="{31327E4B-3D44-4C62-85C3-E0E236B09893}" srcId="{58CFFF21-F1D8-43F6-9C0C-271E635BBC1F}" destId="{9CE2FC8B-81C2-4FBC-B011-1F119EE9C46B}" srcOrd="0" destOrd="0" parTransId="{E63350B1-AD17-48A2-8F84-DD26D8F2AB8D}" sibTransId="{9032B071-6B8B-42E4-9629-7FAAC456DC18}"/>
    <dgm:cxn modelId="{C9A1B16B-BE9D-4ADE-9C75-4B53C14F7127}" srcId="{58CFFF21-F1D8-43F6-9C0C-271E635BBC1F}" destId="{F2686CBC-A383-4168-8CAC-31A75B477002}" srcOrd="1" destOrd="0" parTransId="{A45193E0-09A9-424D-9D49-12599FAF866A}" sibTransId="{116723E1-6396-41C6-91A9-30B00DD287A3}"/>
    <dgm:cxn modelId="{4ED4AB4D-BFB7-463E-9DBF-319B467069A9}" type="presOf" srcId="{C3DA6DB5-DB3D-493F-9B6A-5871D060CD13}" destId="{F3663310-36B9-43EC-8BCF-9C3A38D43370}" srcOrd="1" destOrd="1" presId="urn:microsoft.com/office/officeart/2005/8/layout/vList4"/>
    <dgm:cxn modelId="{CF45B54D-E465-406F-9012-F1E35D38E9EE}" type="presOf" srcId="{73D7B046-F0EA-4CB8-B6A4-740B398DADB8}" destId="{1669DA8B-1CFE-442F-91FA-8F332E530437}" srcOrd="0" destOrd="0" presId="urn:microsoft.com/office/officeart/2005/8/layout/vList4"/>
    <dgm:cxn modelId="{AA2E386E-9B56-43CE-AD75-91DB0DE68761}" srcId="{73D7B046-F0EA-4CB8-B6A4-740B398DADB8}" destId="{C3DA6DB5-DB3D-493F-9B6A-5871D060CD13}" srcOrd="0" destOrd="0" parTransId="{ABF753E0-918D-4D2E-AE88-5E25329D7F64}" sibTransId="{457B09DE-4D32-46C6-B8BD-064C86F9533E}"/>
    <dgm:cxn modelId="{844B446E-E98E-4E61-9270-52B1684C3FF6}" srcId="{9CE2FC8B-81C2-4FBC-B011-1F119EE9C46B}" destId="{71B6BA95-0D3C-4391-AFA1-20653AFF916A}" srcOrd="0" destOrd="0" parTransId="{EA007A9C-3D4E-4501-98E6-56A4EB510361}" sibTransId="{49C284F0-A15A-4157-BC90-A3A5E4923B35}"/>
    <dgm:cxn modelId="{51D32951-CE66-457E-BBAC-ECB6CCD47293}" type="presOf" srcId="{9CE2FC8B-81C2-4FBC-B011-1F119EE9C46B}" destId="{8D2F005F-EE00-4C70-9C2E-3595D90BCF06}" srcOrd="1" destOrd="0" presId="urn:microsoft.com/office/officeart/2005/8/layout/vList4"/>
    <dgm:cxn modelId="{13B30373-BD1C-4965-A1FE-13E0E67CCE25}" type="presOf" srcId="{58CFFF21-F1D8-43F6-9C0C-271E635BBC1F}" destId="{633F488A-8F08-4195-9844-F0C7607C0F75}" srcOrd="0" destOrd="0" presId="urn:microsoft.com/office/officeart/2005/8/layout/vList4"/>
    <dgm:cxn modelId="{53C0C97B-77DA-4452-8529-68CCD5B7E1E3}" type="presOf" srcId="{F2686CBC-A383-4168-8CAC-31A75B477002}" destId="{EEF458DD-07BC-4A44-B443-1DE0867CB2CD}" srcOrd="0" destOrd="0" presId="urn:microsoft.com/office/officeart/2005/8/layout/vList4"/>
    <dgm:cxn modelId="{0B3AB791-828D-4C5E-A1BA-954094073C52}" type="presOf" srcId="{F2686CBC-A383-4168-8CAC-31A75B477002}" destId="{C78B2F5D-C0DE-4F9A-B934-7987D28B2B6D}" srcOrd="1" destOrd="0" presId="urn:microsoft.com/office/officeart/2005/8/layout/vList4"/>
    <dgm:cxn modelId="{D86564A4-DE75-48BD-BC07-B61DCEFE5EC8}" type="presOf" srcId="{1A2B8DDE-C02A-4B91-8B19-016E3A82A201}" destId="{C78B2F5D-C0DE-4F9A-B934-7987D28B2B6D}" srcOrd="1" destOrd="1" presId="urn:microsoft.com/office/officeart/2005/8/layout/vList4"/>
    <dgm:cxn modelId="{270B8CD1-7964-414C-8E59-41AD87501494}" type="presOf" srcId="{73D7B046-F0EA-4CB8-B6A4-740B398DADB8}" destId="{F3663310-36B9-43EC-8BCF-9C3A38D43370}" srcOrd="1" destOrd="0" presId="urn:microsoft.com/office/officeart/2005/8/layout/vList4"/>
    <dgm:cxn modelId="{3EFB1F38-B8E7-46F8-8439-FE09AA8ACC26}" type="presParOf" srcId="{633F488A-8F08-4195-9844-F0C7607C0F75}" destId="{34535E30-923D-4C1C-BC94-0E9A88E0F341}" srcOrd="0" destOrd="0" presId="urn:microsoft.com/office/officeart/2005/8/layout/vList4"/>
    <dgm:cxn modelId="{8F07C2FE-030F-4A0D-9152-E612E8358A19}" type="presParOf" srcId="{34535E30-923D-4C1C-BC94-0E9A88E0F341}" destId="{EE24F9A0-0081-4484-A5D1-33D6F9E33584}" srcOrd="0" destOrd="0" presId="urn:microsoft.com/office/officeart/2005/8/layout/vList4"/>
    <dgm:cxn modelId="{9F76B207-D879-4EC7-B33E-40FECD622328}" type="presParOf" srcId="{34535E30-923D-4C1C-BC94-0E9A88E0F341}" destId="{ECA28BC0-B4D6-4135-A6C2-376C770092E6}" srcOrd="1" destOrd="0" presId="urn:microsoft.com/office/officeart/2005/8/layout/vList4"/>
    <dgm:cxn modelId="{A401F9FD-9E9D-4533-8AC0-E6A28251A2BB}" type="presParOf" srcId="{34535E30-923D-4C1C-BC94-0E9A88E0F341}" destId="{8D2F005F-EE00-4C70-9C2E-3595D90BCF06}" srcOrd="2" destOrd="0" presId="urn:microsoft.com/office/officeart/2005/8/layout/vList4"/>
    <dgm:cxn modelId="{0262E6D3-D7FE-407A-A08E-D2ABD17D6D4F}" type="presParOf" srcId="{633F488A-8F08-4195-9844-F0C7607C0F75}" destId="{6151730F-7E4F-499B-A9A6-F2EA4766212F}" srcOrd="1" destOrd="0" presId="urn:microsoft.com/office/officeart/2005/8/layout/vList4"/>
    <dgm:cxn modelId="{98C1FEA1-C116-48F9-9164-4F9BF8B60B69}" type="presParOf" srcId="{633F488A-8F08-4195-9844-F0C7607C0F75}" destId="{CB89A311-4CC9-421B-A930-49042395B8C0}" srcOrd="2" destOrd="0" presId="urn:microsoft.com/office/officeart/2005/8/layout/vList4"/>
    <dgm:cxn modelId="{CB1DA752-713C-4B05-8956-7BEBD20CDE35}" type="presParOf" srcId="{CB89A311-4CC9-421B-A930-49042395B8C0}" destId="{EEF458DD-07BC-4A44-B443-1DE0867CB2CD}" srcOrd="0" destOrd="0" presId="urn:microsoft.com/office/officeart/2005/8/layout/vList4"/>
    <dgm:cxn modelId="{7F3B4A40-C82D-4C04-846F-8261E419ECB9}" type="presParOf" srcId="{CB89A311-4CC9-421B-A930-49042395B8C0}" destId="{E2BB3F80-E662-41E6-85E8-5800DF16BC15}" srcOrd="1" destOrd="0" presId="urn:microsoft.com/office/officeart/2005/8/layout/vList4"/>
    <dgm:cxn modelId="{026F0BB9-6227-4B0E-AD1F-91F3CDED899D}" type="presParOf" srcId="{CB89A311-4CC9-421B-A930-49042395B8C0}" destId="{C78B2F5D-C0DE-4F9A-B934-7987D28B2B6D}" srcOrd="2" destOrd="0" presId="urn:microsoft.com/office/officeart/2005/8/layout/vList4"/>
    <dgm:cxn modelId="{86A653CF-7FD6-49D1-9CBD-0ABB092AC14E}" type="presParOf" srcId="{633F488A-8F08-4195-9844-F0C7607C0F75}" destId="{92237938-90D6-40C6-BB25-98A80A254A48}" srcOrd="3" destOrd="0" presId="urn:microsoft.com/office/officeart/2005/8/layout/vList4"/>
    <dgm:cxn modelId="{3DF40132-C364-4F93-8530-D5E5ECFDAF0A}" type="presParOf" srcId="{633F488A-8F08-4195-9844-F0C7607C0F75}" destId="{A806D14D-76F0-4C68-8C06-1408F505FB97}" srcOrd="4" destOrd="0" presId="urn:microsoft.com/office/officeart/2005/8/layout/vList4"/>
    <dgm:cxn modelId="{435509A9-84AF-40F1-9EC7-4F3091C3EE4A}" type="presParOf" srcId="{A806D14D-76F0-4C68-8C06-1408F505FB97}" destId="{1669DA8B-1CFE-442F-91FA-8F332E530437}" srcOrd="0" destOrd="0" presId="urn:microsoft.com/office/officeart/2005/8/layout/vList4"/>
    <dgm:cxn modelId="{C3BA08ED-2A80-4878-8B10-933E4C873F96}" type="presParOf" srcId="{A806D14D-76F0-4C68-8C06-1408F505FB97}" destId="{458ED706-DD2B-474F-80AA-79266C0F5F9B}" srcOrd="1" destOrd="0" presId="urn:microsoft.com/office/officeart/2005/8/layout/vList4"/>
    <dgm:cxn modelId="{A93698E2-2CCB-4C87-9F9F-62904F4BB583}" type="presParOf" srcId="{A806D14D-76F0-4C68-8C06-1408F505FB97}" destId="{F3663310-36B9-43EC-8BCF-9C3A38D4337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27C859-1527-4D46-8C35-19938A6F7D8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B3E87A01-7CC9-4680-A3FE-4B130123F9CB}">
      <dgm:prSet/>
      <dgm:spPr/>
      <dgm:t>
        <a:bodyPr/>
        <a:lstStyle/>
        <a:p>
          <a:pPr rtl="0"/>
          <a:r>
            <a:rPr lang="en-US"/>
            <a:t>Ensure all participants statuses are listed as “Ready for Departure”</a:t>
          </a:r>
        </a:p>
      </dgm:t>
    </dgm:pt>
    <dgm:pt modelId="{CA00B402-5776-49A5-997B-76B9A18EBF80}" type="parTrans" cxnId="{E947B277-B5DC-423B-9E0A-EB611D3BADF1}">
      <dgm:prSet/>
      <dgm:spPr/>
      <dgm:t>
        <a:bodyPr/>
        <a:lstStyle/>
        <a:p>
          <a:endParaRPr lang="en-US"/>
        </a:p>
      </dgm:t>
    </dgm:pt>
    <dgm:pt modelId="{7EE7C0E3-5BC8-4ADE-846E-1D451CF26C59}" type="sibTrans" cxnId="{E947B277-B5DC-423B-9E0A-EB611D3BADF1}">
      <dgm:prSet/>
      <dgm:spPr/>
      <dgm:t>
        <a:bodyPr/>
        <a:lstStyle/>
        <a:p>
          <a:endParaRPr lang="en-US"/>
        </a:p>
      </dgm:t>
    </dgm:pt>
    <dgm:pt modelId="{2374A86B-12D7-4736-AD2A-A08C38E7DB06}">
      <dgm:prSet/>
      <dgm:spPr/>
      <dgm:t>
        <a:bodyPr/>
        <a:lstStyle/>
        <a:p>
          <a:pPr rtl="0"/>
          <a:r>
            <a:rPr lang="en-US">
              <a:latin typeface="Calibri Light" panose="020F0302020204030204"/>
            </a:rPr>
            <a:t>Review</a:t>
          </a:r>
          <a:r>
            <a:rPr lang="en-US"/>
            <a:t> “Emergency Contact List”</a:t>
          </a:r>
        </a:p>
      </dgm:t>
    </dgm:pt>
    <dgm:pt modelId="{4BFC0CCE-BB3C-4C35-8C05-1A948DB49098}" type="parTrans" cxnId="{D703E847-0DD1-446A-B8E2-0DD066A20CB7}">
      <dgm:prSet/>
      <dgm:spPr/>
      <dgm:t>
        <a:bodyPr/>
        <a:lstStyle/>
        <a:p>
          <a:endParaRPr lang="en-US"/>
        </a:p>
      </dgm:t>
    </dgm:pt>
    <dgm:pt modelId="{0AED39E0-09F2-4B0E-989E-C32AD0C89124}" type="sibTrans" cxnId="{D703E847-0DD1-446A-B8E2-0DD066A20CB7}">
      <dgm:prSet/>
      <dgm:spPr/>
      <dgm:t>
        <a:bodyPr/>
        <a:lstStyle/>
        <a:p>
          <a:endParaRPr lang="en-US"/>
        </a:p>
      </dgm:t>
    </dgm:pt>
    <dgm:pt modelId="{CA0C31C3-CE95-4258-AE99-BE4DB679D35B}">
      <dgm:prSet/>
      <dgm:spPr/>
      <dgm:t>
        <a:bodyPr/>
        <a:lstStyle/>
        <a:p>
          <a:pPr rtl="0"/>
          <a:r>
            <a:rPr lang="en-US"/>
            <a:t>Complete final review of “Health Forms”</a:t>
          </a:r>
        </a:p>
      </dgm:t>
    </dgm:pt>
    <dgm:pt modelId="{D239A78E-1AAD-49ED-A762-679C2137D1CC}" type="parTrans" cxnId="{E8A38377-F665-4CCA-8D29-A7AED90D6033}">
      <dgm:prSet/>
      <dgm:spPr/>
      <dgm:t>
        <a:bodyPr/>
        <a:lstStyle/>
        <a:p>
          <a:endParaRPr lang="en-US"/>
        </a:p>
      </dgm:t>
    </dgm:pt>
    <dgm:pt modelId="{82B63C95-43EA-498B-B944-7D721432F125}" type="sibTrans" cxnId="{E8A38377-F665-4CCA-8D29-A7AED90D6033}">
      <dgm:prSet/>
      <dgm:spPr/>
      <dgm:t>
        <a:bodyPr/>
        <a:lstStyle/>
        <a:p>
          <a:endParaRPr lang="en-US"/>
        </a:p>
      </dgm:t>
    </dgm:pt>
    <dgm:pt modelId="{4D30EFBA-E62C-4A64-A890-29BDE2BA30AA}" type="pres">
      <dgm:prSet presAssocID="{E827C859-1527-4D46-8C35-19938A6F7D81}" presName="CompostProcess" presStyleCnt="0">
        <dgm:presLayoutVars>
          <dgm:dir/>
          <dgm:resizeHandles val="exact"/>
        </dgm:presLayoutVars>
      </dgm:prSet>
      <dgm:spPr/>
    </dgm:pt>
    <dgm:pt modelId="{8B2839CC-14C1-4055-977D-8B9DFCBE2D09}" type="pres">
      <dgm:prSet presAssocID="{E827C859-1527-4D46-8C35-19938A6F7D81}" presName="arrow" presStyleLbl="bgShp" presStyleIdx="0" presStyleCnt="1"/>
      <dgm:spPr/>
    </dgm:pt>
    <dgm:pt modelId="{44FD4E4C-5F0D-4289-AD7D-E5232127BC89}" type="pres">
      <dgm:prSet presAssocID="{E827C859-1527-4D46-8C35-19938A6F7D81}" presName="linearProcess" presStyleCnt="0"/>
      <dgm:spPr/>
    </dgm:pt>
    <dgm:pt modelId="{919889EF-3A80-4AB1-9D45-02F53E638314}" type="pres">
      <dgm:prSet presAssocID="{B3E87A01-7CC9-4680-A3FE-4B130123F9CB}" presName="textNode" presStyleLbl="node1" presStyleIdx="0" presStyleCnt="3">
        <dgm:presLayoutVars>
          <dgm:bulletEnabled val="1"/>
        </dgm:presLayoutVars>
      </dgm:prSet>
      <dgm:spPr/>
    </dgm:pt>
    <dgm:pt modelId="{DDE3BD0A-7CC6-4F6C-8750-C6973B857F0B}" type="pres">
      <dgm:prSet presAssocID="{7EE7C0E3-5BC8-4ADE-846E-1D451CF26C59}" presName="sibTrans" presStyleCnt="0"/>
      <dgm:spPr/>
    </dgm:pt>
    <dgm:pt modelId="{CB44AF2E-8590-4D93-9659-F2EF8655ECA4}" type="pres">
      <dgm:prSet presAssocID="{2374A86B-12D7-4736-AD2A-A08C38E7DB06}" presName="textNode" presStyleLbl="node1" presStyleIdx="1" presStyleCnt="3">
        <dgm:presLayoutVars>
          <dgm:bulletEnabled val="1"/>
        </dgm:presLayoutVars>
      </dgm:prSet>
      <dgm:spPr/>
    </dgm:pt>
    <dgm:pt modelId="{61E4A411-5AE7-4EA1-A22D-312F46D55521}" type="pres">
      <dgm:prSet presAssocID="{0AED39E0-09F2-4B0E-989E-C32AD0C89124}" presName="sibTrans" presStyleCnt="0"/>
      <dgm:spPr/>
    </dgm:pt>
    <dgm:pt modelId="{A5E5B7CA-1C1E-4C17-A956-93A73A9DD6AB}" type="pres">
      <dgm:prSet presAssocID="{CA0C31C3-CE95-4258-AE99-BE4DB679D35B}" presName="textNode" presStyleLbl="node1" presStyleIdx="2" presStyleCnt="3">
        <dgm:presLayoutVars>
          <dgm:bulletEnabled val="1"/>
        </dgm:presLayoutVars>
      </dgm:prSet>
      <dgm:spPr/>
    </dgm:pt>
  </dgm:ptLst>
  <dgm:cxnLst>
    <dgm:cxn modelId="{CDCBCE24-EB91-40A1-9E6C-8C1306B8A802}" type="presOf" srcId="{2374A86B-12D7-4736-AD2A-A08C38E7DB06}" destId="{CB44AF2E-8590-4D93-9659-F2EF8655ECA4}" srcOrd="0" destOrd="0" presId="urn:microsoft.com/office/officeart/2005/8/layout/hProcess9"/>
    <dgm:cxn modelId="{D703E847-0DD1-446A-B8E2-0DD066A20CB7}" srcId="{E827C859-1527-4D46-8C35-19938A6F7D81}" destId="{2374A86B-12D7-4736-AD2A-A08C38E7DB06}" srcOrd="1" destOrd="0" parTransId="{4BFC0CCE-BB3C-4C35-8C05-1A948DB49098}" sibTransId="{0AED39E0-09F2-4B0E-989E-C32AD0C89124}"/>
    <dgm:cxn modelId="{E8A38377-F665-4CCA-8D29-A7AED90D6033}" srcId="{E827C859-1527-4D46-8C35-19938A6F7D81}" destId="{CA0C31C3-CE95-4258-AE99-BE4DB679D35B}" srcOrd="2" destOrd="0" parTransId="{D239A78E-1AAD-49ED-A762-679C2137D1CC}" sibTransId="{82B63C95-43EA-498B-B944-7D721432F125}"/>
    <dgm:cxn modelId="{E947B277-B5DC-423B-9E0A-EB611D3BADF1}" srcId="{E827C859-1527-4D46-8C35-19938A6F7D81}" destId="{B3E87A01-7CC9-4680-A3FE-4B130123F9CB}" srcOrd="0" destOrd="0" parTransId="{CA00B402-5776-49A5-997B-76B9A18EBF80}" sibTransId="{7EE7C0E3-5BC8-4ADE-846E-1D451CF26C59}"/>
    <dgm:cxn modelId="{5BF9C689-BDBF-4B27-A50D-47B3D3D48C03}" type="presOf" srcId="{E827C859-1527-4D46-8C35-19938A6F7D81}" destId="{4D30EFBA-E62C-4A64-A890-29BDE2BA30AA}" srcOrd="0" destOrd="0" presId="urn:microsoft.com/office/officeart/2005/8/layout/hProcess9"/>
    <dgm:cxn modelId="{F8483192-9F6C-4E93-A554-3B23A0A36D97}" type="presOf" srcId="{CA0C31C3-CE95-4258-AE99-BE4DB679D35B}" destId="{A5E5B7CA-1C1E-4C17-A956-93A73A9DD6AB}" srcOrd="0" destOrd="0" presId="urn:microsoft.com/office/officeart/2005/8/layout/hProcess9"/>
    <dgm:cxn modelId="{B9CDD2B6-DD2D-492C-95C4-508FCAA8F01A}" type="presOf" srcId="{B3E87A01-7CC9-4680-A3FE-4B130123F9CB}" destId="{919889EF-3A80-4AB1-9D45-02F53E638314}" srcOrd="0" destOrd="0" presId="urn:microsoft.com/office/officeart/2005/8/layout/hProcess9"/>
    <dgm:cxn modelId="{24A4BE44-BA39-492E-B2AF-1D02806D6AB5}" type="presParOf" srcId="{4D30EFBA-E62C-4A64-A890-29BDE2BA30AA}" destId="{8B2839CC-14C1-4055-977D-8B9DFCBE2D09}" srcOrd="0" destOrd="0" presId="urn:microsoft.com/office/officeart/2005/8/layout/hProcess9"/>
    <dgm:cxn modelId="{439149A7-D2DB-4595-9024-1602C2E84D18}" type="presParOf" srcId="{4D30EFBA-E62C-4A64-A890-29BDE2BA30AA}" destId="{44FD4E4C-5F0D-4289-AD7D-E5232127BC89}" srcOrd="1" destOrd="0" presId="urn:microsoft.com/office/officeart/2005/8/layout/hProcess9"/>
    <dgm:cxn modelId="{96F2EECD-A945-4780-A5F4-4C195BD655D5}" type="presParOf" srcId="{44FD4E4C-5F0D-4289-AD7D-E5232127BC89}" destId="{919889EF-3A80-4AB1-9D45-02F53E638314}" srcOrd="0" destOrd="0" presId="urn:microsoft.com/office/officeart/2005/8/layout/hProcess9"/>
    <dgm:cxn modelId="{DFD4B99D-940C-44B7-B1A9-BB9F5ABCB686}" type="presParOf" srcId="{44FD4E4C-5F0D-4289-AD7D-E5232127BC89}" destId="{DDE3BD0A-7CC6-4F6C-8750-C6973B857F0B}" srcOrd="1" destOrd="0" presId="urn:microsoft.com/office/officeart/2005/8/layout/hProcess9"/>
    <dgm:cxn modelId="{2555156B-F5A5-44CC-AFA1-B153761FA83A}" type="presParOf" srcId="{44FD4E4C-5F0D-4289-AD7D-E5232127BC89}" destId="{CB44AF2E-8590-4D93-9659-F2EF8655ECA4}" srcOrd="2" destOrd="0" presId="urn:microsoft.com/office/officeart/2005/8/layout/hProcess9"/>
    <dgm:cxn modelId="{837712AF-1D2B-462C-82F5-03346EACC0B5}" type="presParOf" srcId="{44FD4E4C-5F0D-4289-AD7D-E5232127BC89}" destId="{61E4A411-5AE7-4EA1-A22D-312F46D55521}" srcOrd="3" destOrd="0" presId="urn:microsoft.com/office/officeart/2005/8/layout/hProcess9"/>
    <dgm:cxn modelId="{65F79B4C-DB0E-4DDC-AB3D-FEFC3B33397C}" type="presParOf" srcId="{44FD4E4C-5F0D-4289-AD7D-E5232127BC89}" destId="{A5E5B7CA-1C1E-4C17-A956-93A73A9DD6A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E09EF4-4DAB-4574-B0E8-C2A6E68CFB2A}" type="doc">
      <dgm:prSet loTypeId="urn:microsoft.com/office/officeart/2005/8/layout/vProcess5" loCatId="process" qsTypeId="urn:microsoft.com/office/officeart/2005/8/quickstyle/simple2" qsCatId="simple" csTypeId="urn:microsoft.com/office/officeart/2005/8/colors/colorful5" csCatId="colorful" phldr="1"/>
      <dgm:spPr/>
    </dgm:pt>
    <dgm:pt modelId="{A8476A9B-4C77-43EF-98B7-4F370AD74199}">
      <dgm:prSet phldrT="[Text]" phldr="0"/>
      <dgm:spPr/>
      <dgm:t>
        <a:bodyPr/>
        <a:lstStyle/>
        <a:p>
          <a:pPr>
            <a:defRPr cap="all"/>
          </a:pPr>
          <a:r>
            <a:rPr lang="en-US">
              <a:latin typeface="Calibri"/>
              <a:cs typeface="Calibri"/>
            </a:rPr>
            <a:t>Registrar’s Office requires that you submit an I (incomplete) for each student on your program. </a:t>
          </a:r>
          <a:endParaRPr lang="en-US"/>
        </a:p>
      </dgm:t>
    </dgm:pt>
    <dgm:pt modelId="{4D1FCFD7-3326-4B9F-B836-A21C03731835}" type="parTrans" cxnId="{49F0A051-DB34-4EEE-8AA6-3ACB78DE83A5}">
      <dgm:prSet/>
      <dgm:spPr/>
    </dgm:pt>
    <dgm:pt modelId="{CE81F105-7690-4027-AE5A-E197714849C7}" type="sibTrans" cxnId="{49F0A051-DB34-4EEE-8AA6-3ACB78DE83A5}">
      <dgm:prSet/>
      <dgm:spPr/>
      <dgm:t>
        <a:bodyPr/>
        <a:lstStyle/>
        <a:p>
          <a:endParaRPr lang="en-US"/>
        </a:p>
      </dgm:t>
    </dgm:pt>
    <dgm:pt modelId="{2B423BF4-41CD-483B-AAA5-E13DE13AE280}">
      <dgm:prSet phldr="0"/>
      <dgm:spPr/>
      <dgm:t>
        <a:bodyPr/>
        <a:lstStyle/>
        <a:p>
          <a:pPr>
            <a:defRPr cap="all"/>
          </a:pPr>
          <a:r>
            <a:rPr lang="en-US">
              <a:latin typeface="Calibri"/>
              <a:cs typeface="Calibri"/>
            </a:rPr>
            <a:t>May education abroad programs are classified as </a:t>
          </a:r>
          <a:r>
            <a:rPr lang="en-US" u="sng">
              <a:latin typeface="Calibri"/>
              <a:cs typeface="Calibri"/>
            </a:rPr>
            <a:t>spring</a:t>
          </a:r>
          <a:r>
            <a:rPr lang="en-US">
              <a:latin typeface="Calibri"/>
              <a:cs typeface="Calibri"/>
            </a:rPr>
            <a:t> semester classes.</a:t>
          </a:r>
          <a:endParaRPr lang="en-US"/>
        </a:p>
      </dgm:t>
    </dgm:pt>
    <dgm:pt modelId="{D67FC251-CCC2-4836-BCFA-12B6CC4D2460}" type="parTrans" cxnId="{4A62A161-F23A-47E8-91A1-C70647313DBD}">
      <dgm:prSet/>
      <dgm:spPr/>
    </dgm:pt>
    <dgm:pt modelId="{E0EFBBF8-90A5-4054-A4EE-68AB9EB6FA2A}" type="sibTrans" cxnId="{4A62A161-F23A-47E8-91A1-C70647313DBD}">
      <dgm:prSet/>
      <dgm:spPr/>
      <dgm:t>
        <a:bodyPr/>
        <a:lstStyle/>
        <a:p>
          <a:endParaRPr lang="en-US"/>
        </a:p>
      </dgm:t>
    </dgm:pt>
    <dgm:pt modelId="{6CCE6130-19E9-4E64-BAD9-68E4F7BE8895}">
      <dgm:prSet phldr="0"/>
      <dgm:spPr/>
      <dgm:t>
        <a:bodyPr/>
        <a:lstStyle/>
        <a:p>
          <a:pPr>
            <a:defRPr cap="all"/>
          </a:pPr>
          <a:r>
            <a:rPr lang="en-US">
              <a:latin typeface="Calibri"/>
              <a:cs typeface="Calibri"/>
            </a:rPr>
            <a:t>When students have completed the course work, change their grades to the appropriate letter grade.</a:t>
          </a:r>
          <a:endParaRPr lang="en-US"/>
        </a:p>
      </dgm:t>
    </dgm:pt>
    <dgm:pt modelId="{63969CDF-DB7C-4F95-9335-922C2EDF2EDC}" type="parTrans" cxnId="{548D0816-7232-4060-BBEF-947B8481A7E6}">
      <dgm:prSet/>
      <dgm:spPr/>
    </dgm:pt>
    <dgm:pt modelId="{601F7DA9-CA0B-48C3-AC93-B6C4E7127218}" type="sibTrans" cxnId="{548D0816-7232-4060-BBEF-947B8481A7E6}">
      <dgm:prSet/>
      <dgm:spPr/>
      <dgm:t>
        <a:bodyPr/>
        <a:lstStyle/>
        <a:p>
          <a:endParaRPr lang="en-US"/>
        </a:p>
      </dgm:t>
    </dgm:pt>
    <dgm:pt modelId="{E05A9AE7-3774-4D77-A3B4-78377F480543}">
      <dgm:prSet phldr="0"/>
      <dgm:spPr/>
      <dgm:t>
        <a:bodyPr/>
        <a:lstStyle/>
        <a:p>
          <a:pPr rtl="0">
            <a:defRPr cap="all"/>
          </a:pPr>
          <a:r>
            <a:rPr lang="en-US" u="sng" dirty="0">
              <a:latin typeface="Calibri"/>
              <a:cs typeface="Calibri"/>
            </a:rPr>
            <a:t>Any participants who graduate in May, June 30, 2022 at 5 pm</a:t>
          </a:r>
          <a:r>
            <a:rPr lang="en-US" dirty="0">
              <a:latin typeface="Calibri"/>
              <a:cs typeface="Calibri"/>
            </a:rPr>
            <a:t>. For several seniors, the May education abroad course will apply towards their graduation requirements.</a:t>
          </a:r>
          <a:endParaRPr lang="en-US" dirty="0"/>
        </a:p>
      </dgm:t>
    </dgm:pt>
    <dgm:pt modelId="{088BA0E7-B41F-427E-9E98-C4F73EEF55A6}" type="parTrans" cxnId="{88942773-8AD1-4D72-8BAA-8CCA32238E04}">
      <dgm:prSet/>
      <dgm:spPr/>
    </dgm:pt>
    <dgm:pt modelId="{D7309C83-39AC-4446-A46C-9380A1EE02B7}" type="sibTrans" cxnId="{88942773-8AD1-4D72-8BAA-8CCA32238E04}">
      <dgm:prSet/>
      <dgm:spPr/>
      <dgm:t>
        <a:bodyPr/>
        <a:lstStyle/>
        <a:p>
          <a:endParaRPr lang="en-US"/>
        </a:p>
      </dgm:t>
    </dgm:pt>
    <dgm:pt modelId="{19B88E4D-8944-4B80-90D7-5560261E6DC1}" type="pres">
      <dgm:prSet presAssocID="{5BE09EF4-4DAB-4574-B0E8-C2A6E68CFB2A}" presName="outerComposite" presStyleCnt="0">
        <dgm:presLayoutVars>
          <dgm:chMax val="5"/>
          <dgm:dir/>
          <dgm:resizeHandles val="exact"/>
        </dgm:presLayoutVars>
      </dgm:prSet>
      <dgm:spPr/>
    </dgm:pt>
    <dgm:pt modelId="{54BA4A8D-1522-424C-A49A-7DF7D4AA1C16}" type="pres">
      <dgm:prSet presAssocID="{5BE09EF4-4DAB-4574-B0E8-C2A6E68CFB2A}" presName="dummyMaxCanvas" presStyleCnt="0">
        <dgm:presLayoutVars/>
      </dgm:prSet>
      <dgm:spPr/>
    </dgm:pt>
    <dgm:pt modelId="{82EECCC8-584F-40FB-84D5-F3C77A2491FF}" type="pres">
      <dgm:prSet presAssocID="{5BE09EF4-4DAB-4574-B0E8-C2A6E68CFB2A}" presName="FourNodes_1" presStyleLbl="node1" presStyleIdx="0" presStyleCnt="4">
        <dgm:presLayoutVars>
          <dgm:bulletEnabled val="1"/>
        </dgm:presLayoutVars>
      </dgm:prSet>
      <dgm:spPr/>
    </dgm:pt>
    <dgm:pt modelId="{A184F048-5B83-4C1B-AB16-B75D4D09AF3B}" type="pres">
      <dgm:prSet presAssocID="{5BE09EF4-4DAB-4574-B0E8-C2A6E68CFB2A}" presName="FourNodes_2" presStyleLbl="node1" presStyleIdx="1" presStyleCnt="4">
        <dgm:presLayoutVars>
          <dgm:bulletEnabled val="1"/>
        </dgm:presLayoutVars>
      </dgm:prSet>
      <dgm:spPr/>
    </dgm:pt>
    <dgm:pt modelId="{F7F08289-69B6-4899-80AA-777A3B91029C}" type="pres">
      <dgm:prSet presAssocID="{5BE09EF4-4DAB-4574-B0E8-C2A6E68CFB2A}" presName="FourNodes_3" presStyleLbl="node1" presStyleIdx="2" presStyleCnt="4">
        <dgm:presLayoutVars>
          <dgm:bulletEnabled val="1"/>
        </dgm:presLayoutVars>
      </dgm:prSet>
      <dgm:spPr/>
    </dgm:pt>
    <dgm:pt modelId="{47A07D84-74C5-4EE6-9913-57119125F41C}" type="pres">
      <dgm:prSet presAssocID="{5BE09EF4-4DAB-4574-B0E8-C2A6E68CFB2A}" presName="FourNodes_4" presStyleLbl="node1" presStyleIdx="3" presStyleCnt="4">
        <dgm:presLayoutVars>
          <dgm:bulletEnabled val="1"/>
        </dgm:presLayoutVars>
      </dgm:prSet>
      <dgm:spPr/>
    </dgm:pt>
    <dgm:pt modelId="{C0474DFC-E97D-47E5-9375-209F6797814F}" type="pres">
      <dgm:prSet presAssocID="{5BE09EF4-4DAB-4574-B0E8-C2A6E68CFB2A}" presName="FourConn_1-2" presStyleLbl="fgAccFollowNode1" presStyleIdx="0" presStyleCnt="3">
        <dgm:presLayoutVars>
          <dgm:bulletEnabled val="1"/>
        </dgm:presLayoutVars>
      </dgm:prSet>
      <dgm:spPr/>
    </dgm:pt>
    <dgm:pt modelId="{17D30283-ED04-49B9-91DF-C511E41F6F7F}" type="pres">
      <dgm:prSet presAssocID="{5BE09EF4-4DAB-4574-B0E8-C2A6E68CFB2A}" presName="FourConn_2-3" presStyleLbl="fgAccFollowNode1" presStyleIdx="1" presStyleCnt="3">
        <dgm:presLayoutVars>
          <dgm:bulletEnabled val="1"/>
        </dgm:presLayoutVars>
      </dgm:prSet>
      <dgm:spPr/>
    </dgm:pt>
    <dgm:pt modelId="{F08A50D3-5FF1-435F-9D0F-C648A00BCB13}" type="pres">
      <dgm:prSet presAssocID="{5BE09EF4-4DAB-4574-B0E8-C2A6E68CFB2A}" presName="FourConn_3-4" presStyleLbl="fgAccFollowNode1" presStyleIdx="2" presStyleCnt="3">
        <dgm:presLayoutVars>
          <dgm:bulletEnabled val="1"/>
        </dgm:presLayoutVars>
      </dgm:prSet>
      <dgm:spPr/>
    </dgm:pt>
    <dgm:pt modelId="{EF5F09A9-D5A7-4992-AE20-D768D4A87B43}" type="pres">
      <dgm:prSet presAssocID="{5BE09EF4-4DAB-4574-B0E8-C2A6E68CFB2A}" presName="FourNodes_1_text" presStyleLbl="node1" presStyleIdx="3" presStyleCnt="4">
        <dgm:presLayoutVars>
          <dgm:bulletEnabled val="1"/>
        </dgm:presLayoutVars>
      </dgm:prSet>
      <dgm:spPr/>
    </dgm:pt>
    <dgm:pt modelId="{A5BD5672-68D0-40D1-B321-C789B1F4F58C}" type="pres">
      <dgm:prSet presAssocID="{5BE09EF4-4DAB-4574-B0E8-C2A6E68CFB2A}" presName="FourNodes_2_text" presStyleLbl="node1" presStyleIdx="3" presStyleCnt="4">
        <dgm:presLayoutVars>
          <dgm:bulletEnabled val="1"/>
        </dgm:presLayoutVars>
      </dgm:prSet>
      <dgm:spPr/>
    </dgm:pt>
    <dgm:pt modelId="{07EE850C-2759-4E87-9408-8B8990E2131B}" type="pres">
      <dgm:prSet presAssocID="{5BE09EF4-4DAB-4574-B0E8-C2A6E68CFB2A}" presName="FourNodes_3_text" presStyleLbl="node1" presStyleIdx="3" presStyleCnt="4">
        <dgm:presLayoutVars>
          <dgm:bulletEnabled val="1"/>
        </dgm:presLayoutVars>
      </dgm:prSet>
      <dgm:spPr/>
    </dgm:pt>
    <dgm:pt modelId="{D796E5A8-B5EA-4151-B305-D35006C16E33}" type="pres">
      <dgm:prSet presAssocID="{5BE09EF4-4DAB-4574-B0E8-C2A6E68CFB2A}" presName="FourNodes_4_text" presStyleLbl="node1" presStyleIdx="3" presStyleCnt="4">
        <dgm:presLayoutVars>
          <dgm:bulletEnabled val="1"/>
        </dgm:presLayoutVars>
      </dgm:prSet>
      <dgm:spPr/>
    </dgm:pt>
  </dgm:ptLst>
  <dgm:cxnLst>
    <dgm:cxn modelId="{7A74D400-AB3B-41CD-BF88-24E1620D41C9}" type="presOf" srcId="{CE81F105-7690-4027-AE5A-E197714849C7}" destId="{17D30283-ED04-49B9-91DF-C511E41F6F7F}" srcOrd="0" destOrd="0" presId="urn:microsoft.com/office/officeart/2005/8/layout/vProcess5"/>
    <dgm:cxn modelId="{13791806-0A0C-4D36-8493-1239ACAC646B}" type="presOf" srcId="{5BE09EF4-4DAB-4574-B0E8-C2A6E68CFB2A}" destId="{19B88E4D-8944-4B80-90D7-5560261E6DC1}" srcOrd="0" destOrd="0" presId="urn:microsoft.com/office/officeart/2005/8/layout/vProcess5"/>
    <dgm:cxn modelId="{548D0816-7232-4060-BBEF-947B8481A7E6}" srcId="{5BE09EF4-4DAB-4574-B0E8-C2A6E68CFB2A}" destId="{6CCE6130-19E9-4E64-BAD9-68E4F7BE8895}" srcOrd="2" destOrd="0" parTransId="{63969CDF-DB7C-4F95-9335-922C2EDF2EDC}" sibTransId="{601F7DA9-CA0B-48C3-AC93-B6C4E7127218}"/>
    <dgm:cxn modelId="{32B54239-46BB-4C8D-B368-9E42615041A8}" type="presOf" srcId="{601F7DA9-CA0B-48C3-AC93-B6C4E7127218}" destId="{F08A50D3-5FF1-435F-9D0F-C648A00BCB13}" srcOrd="0" destOrd="0" presId="urn:microsoft.com/office/officeart/2005/8/layout/vProcess5"/>
    <dgm:cxn modelId="{B39ABE3F-9BF5-40D5-A1AB-7750E0DF6CC7}" type="presOf" srcId="{6CCE6130-19E9-4E64-BAD9-68E4F7BE8895}" destId="{07EE850C-2759-4E87-9408-8B8990E2131B}" srcOrd="1" destOrd="0" presId="urn:microsoft.com/office/officeart/2005/8/layout/vProcess5"/>
    <dgm:cxn modelId="{4A62A161-F23A-47E8-91A1-C70647313DBD}" srcId="{5BE09EF4-4DAB-4574-B0E8-C2A6E68CFB2A}" destId="{2B423BF4-41CD-483B-AAA5-E13DE13AE280}" srcOrd="0" destOrd="0" parTransId="{D67FC251-CCC2-4836-BCFA-12B6CC4D2460}" sibTransId="{E0EFBBF8-90A5-4054-A4EE-68AB9EB6FA2A}"/>
    <dgm:cxn modelId="{92098F64-E2F4-4B32-B97E-F2D24BB0D299}" type="presOf" srcId="{6CCE6130-19E9-4E64-BAD9-68E4F7BE8895}" destId="{F7F08289-69B6-4899-80AA-777A3B91029C}" srcOrd="0" destOrd="0" presId="urn:microsoft.com/office/officeart/2005/8/layout/vProcess5"/>
    <dgm:cxn modelId="{49F0A051-DB34-4EEE-8AA6-3ACB78DE83A5}" srcId="{5BE09EF4-4DAB-4574-B0E8-C2A6E68CFB2A}" destId="{A8476A9B-4C77-43EF-98B7-4F370AD74199}" srcOrd="1" destOrd="0" parTransId="{4D1FCFD7-3326-4B9F-B836-A21C03731835}" sibTransId="{CE81F105-7690-4027-AE5A-E197714849C7}"/>
    <dgm:cxn modelId="{C8E23772-2D39-4F3D-A5BA-3ACF41ED871D}" type="presOf" srcId="{2B423BF4-41CD-483B-AAA5-E13DE13AE280}" destId="{82EECCC8-584F-40FB-84D5-F3C77A2491FF}" srcOrd="0" destOrd="0" presId="urn:microsoft.com/office/officeart/2005/8/layout/vProcess5"/>
    <dgm:cxn modelId="{88942773-8AD1-4D72-8BAA-8CCA32238E04}" srcId="{5BE09EF4-4DAB-4574-B0E8-C2A6E68CFB2A}" destId="{E05A9AE7-3774-4D77-A3B4-78377F480543}" srcOrd="3" destOrd="0" parTransId="{088BA0E7-B41F-427E-9E98-C4F73EEF55A6}" sibTransId="{D7309C83-39AC-4446-A46C-9380A1EE02B7}"/>
    <dgm:cxn modelId="{A3806F92-B892-4A5F-A984-A9A4105F4293}" type="presOf" srcId="{E0EFBBF8-90A5-4054-A4EE-68AB9EB6FA2A}" destId="{C0474DFC-E97D-47E5-9375-209F6797814F}" srcOrd="0" destOrd="0" presId="urn:microsoft.com/office/officeart/2005/8/layout/vProcess5"/>
    <dgm:cxn modelId="{339F72A6-A445-4133-AD2C-3E7DAEBFB21F}" type="presOf" srcId="{E05A9AE7-3774-4D77-A3B4-78377F480543}" destId="{47A07D84-74C5-4EE6-9913-57119125F41C}" srcOrd="0" destOrd="0" presId="urn:microsoft.com/office/officeart/2005/8/layout/vProcess5"/>
    <dgm:cxn modelId="{839CA9B7-649B-4415-AC76-51AD4138FACB}" type="presOf" srcId="{2B423BF4-41CD-483B-AAA5-E13DE13AE280}" destId="{EF5F09A9-D5A7-4992-AE20-D768D4A87B43}" srcOrd="1" destOrd="0" presId="urn:microsoft.com/office/officeart/2005/8/layout/vProcess5"/>
    <dgm:cxn modelId="{D9E98FBF-423D-4F08-B90D-B6F4F2F0CBC7}" type="presOf" srcId="{E05A9AE7-3774-4D77-A3B4-78377F480543}" destId="{D796E5A8-B5EA-4151-B305-D35006C16E33}" srcOrd="1" destOrd="0" presId="urn:microsoft.com/office/officeart/2005/8/layout/vProcess5"/>
    <dgm:cxn modelId="{C1689BDE-1C9F-448E-8254-B7E348D0300D}" type="presOf" srcId="{A8476A9B-4C77-43EF-98B7-4F370AD74199}" destId="{A184F048-5B83-4C1B-AB16-B75D4D09AF3B}" srcOrd="0" destOrd="0" presId="urn:microsoft.com/office/officeart/2005/8/layout/vProcess5"/>
    <dgm:cxn modelId="{1AF1B1F5-348A-4F22-AD51-F07EEA7DAECF}" type="presOf" srcId="{A8476A9B-4C77-43EF-98B7-4F370AD74199}" destId="{A5BD5672-68D0-40D1-B321-C789B1F4F58C}" srcOrd="1" destOrd="0" presId="urn:microsoft.com/office/officeart/2005/8/layout/vProcess5"/>
    <dgm:cxn modelId="{4FE6A1DB-D0BD-4B67-8B60-A23A25A3FEA2}" type="presParOf" srcId="{19B88E4D-8944-4B80-90D7-5560261E6DC1}" destId="{54BA4A8D-1522-424C-A49A-7DF7D4AA1C16}" srcOrd="0" destOrd="0" presId="urn:microsoft.com/office/officeart/2005/8/layout/vProcess5"/>
    <dgm:cxn modelId="{CF4D173C-7734-4393-817A-7BC4E0954714}" type="presParOf" srcId="{19B88E4D-8944-4B80-90D7-5560261E6DC1}" destId="{82EECCC8-584F-40FB-84D5-F3C77A2491FF}" srcOrd="1" destOrd="0" presId="urn:microsoft.com/office/officeart/2005/8/layout/vProcess5"/>
    <dgm:cxn modelId="{3573E5B7-AF05-4A9C-B090-F32A950E4E04}" type="presParOf" srcId="{19B88E4D-8944-4B80-90D7-5560261E6DC1}" destId="{A184F048-5B83-4C1B-AB16-B75D4D09AF3B}" srcOrd="2" destOrd="0" presId="urn:microsoft.com/office/officeart/2005/8/layout/vProcess5"/>
    <dgm:cxn modelId="{207DAEE2-76A5-4CEF-9649-403BEECD9CE4}" type="presParOf" srcId="{19B88E4D-8944-4B80-90D7-5560261E6DC1}" destId="{F7F08289-69B6-4899-80AA-777A3B91029C}" srcOrd="3" destOrd="0" presId="urn:microsoft.com/office/officeart/2005/8/layout/vProcess5"/>
    <dgm:cxn modelId="{2CF16EA8-6B4D-40B8-BB5E-FBBF01A7C703}" type="presParOf" srcId="{19B88E4D-8944-4B80-90D7-5560261E6DC1}" destId="{47A07D84-74C5-4EE6-9913-57119125F41C}" srcOrd="4" destOrd="0" presId="urn:microsoft.com/office/officeart/2005/8/layout/vProcess5"/>
    <dgm:cxn modelId="{09A19670-0177-4FEE-85D0-8FBD7BAE5F08}" type="presParOf" srcId="{19B88E4D-8944-4B80-90D7-5560261E6DC1}" destId="{C0474DFC-E97D-47E5-9375-209F6797814F}" srcOrd="5" destOrd="0" presId="urn:microsoft.com/office/officeart/2005/8/layout/vProcess5"/>
    <dgm:cxn modelId="{BAD7EF6A-E5FD-4DAA-8C55-3EFFA84C550E}" type="presParOf" srcId="{19B88E4D-8944-4B80-90D7-5560261E6DC1}" destId="{17D30283-ED04-49B9-91DF-C511E41F6F7F}" srcOrd="6" destOrd="0" presId="urn:microsoft.com/office/officeart/2005/8/layout/vProcess5"/>
    <dgm:cxn modelId="{183ECB79-6B73-4D20-83A1-127E3BBE2EE1}" type="presParOf" srcId="{19B88E4D-8944-4B80-90D7-5560261E6DC1}" destId="{F08A50D3-5FF1-435F-9D0F-C648A00BCB13}" srcOrd="7" destOrd="0" presId="urn:microsoft.com/office/officeart/2005/8/layout/vProcess5"/>
    <dgm:cxn modelId="{4565E0A6-6FCE-4DBA-8668-4C8C83CB21E1}" type="presParOf" srcId="{19B88E4D-8944-4B80-90D7-5560261E6DC1}" destId="{EF5F09A9-D5A7-4992-AE20-D768D4A87B43}" srcOrd="8" destOrd="0" presId="urn:microsoft.com/office/officeart/2005/8/layout/vProcess5"/>
    <dgm:cxn modelId="{B3EC6393-0FAC-4120-9559-D6D60242B360}" type="presParOf" srcId="{19B88E4D-8944-4B80-90D7-5560261E6DC1}" destId="{A5BD5672-68D0-40D1-B321-C789B1F4F58C}" srcOrd="9" destOrd="0" presId="urn:microsoft.com/office/officeart/2005/8/layout/vProcess5"/>
    <dgm:cxn modelId="{C2C61126-58A6-4C54-A251-45FCE1328D9F}" type="presParOf" srcId="{19B88E4D-8944-4B80-90D7-5560261E6DC1}" destId="{07EE850C-2759-4E87-9408-8B8990E2131B}" srcOrd="10" destOrd="0" presId="urn:microsoft.com/office/officeart/2005/8/layout/vProcess5"/>
    <dgm:cxn modelId="{1B2DCDB1-7712-4D22-90A6-5CB5146AE738}" type="presParOf" srcId="{19B88E4D-8944-4B80-90D7-5560261E6DC1}" destId="{D796E5A8-B5EA-4151-B305-D35006C16E3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6E58D-0F9E-4424-A6DA-5A5440154B2D}"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en-US"/>
        </a:p>
      </dgm:t>
    </dgm:pt>
    <dgm:pt modelId="{1EB2DC8E-C724-4A23-AF3E-BD71256809CE}">
      <dgm:prSet custT="1"/>
      <dgm:spPr/>
      <dgm:t>
        <a:bodyPr/>
        <a:lstStyle/>
        <a:p>
          <a:pPr rtl="0"/>
          <a:r>
            <a:rPr lang="en-US" sz="2000" b="1"/>
            <a:t>Deductible</a:t>
          </a:r>
          <a:endParaRPr lang="en-US" sz="2000"/>
        </a:p>
      </dgm:t>
    </dgm:pt>
    <dgm:pt modelId="{159EC718-3E68-48C1-B24F-E8557E901A87}" type="parTrans" cxnId="{E017DA8C-A1B3-4EA1-9C09-7E55F6E8A379}">
      <dgm:prSet/>
      <dgm:spPr/>
      <dgm:t>
        <a:bodyPr/>
        <a:lstStyle/>
        <a:p>
          <a:endParaRPr lang="en-US"/>
        </a:p>
      </dgm:t>
    </dgm:pt>
    <dgm:pt modelId="{4F8839B9-A4CC-4E50-A7E6-2D39FB772A7C}" type="sibTrans" cxnId="{E017DA8C-A1B3-4EA1-9C09-7E55F6E8A379}">
      <dgm:prSet/>
      <dgm:spPr/>
      <dgm:t>
        <a:bodyPr/>
        <a:lstStyle/>
        <a:p>
          <a:endParaRPr lang="en-US"/>
        </a:p>
      </dgm:t>
    </dgm:pt>
    <dgm:pt modelId="{C78098B8-6E86-470D-A1F3-84C402D3798C}">
      <dgm:prSet custT="1"/>
      <dgm:spPr/>
      <dgm:t>
        <a:bodyPr/>
        <a:lstStyle/>
        <a:p>
          <a:pPr rtl="0"/>
          <a:r>
            <a:rPr lang="en-US" sz="2000" b="1"/>
            <a:t>Maximum Benefit per Injury</a:t>
          </a:r>
          <a:endParaRPr lang="en-US" sz="2000"/>
        </a:p>
      </dgm:t>
    </dgm:pt>
    <dgm:pt modelId="{1E23741D-BF56-4811-A797-722865AEC700}" type="parTrans" cxnId="{204B1B45-10E7-40ED-8D13-9F9E6C696DAA}">
      <dgm:prSet/>
      <dgm:spPr/>
      <dgm:t>
        <a:bodyPr/>
        <a:lstStyle/>
        <a:p>
          <a:endParaRPr lang="en-US"/>
        </a:p>
      </dgm:t>
    </dgm:pt>
    <dgm:pt modelId="{41C5B77B-4DF1-4E1A-9B9B-F0256FA82740}" type="sibTrans" cxnId="{204B1B45-10E7-40ED-8D13-9F9E6C696DAA}">
      <dgm:prSet/>
      <dgm:spPr/>
      <dgm:t>
        <a:bodyPr/>
        <a:lstStyle/>
        <a:p>
          <a:endParaRPr lang="en-US"/>
        </a:p>
      </dgm:t>
    </dgm:pt>
    <dgm:pt modelId="{952B77B0-0813-4AF3-9041-29FCE0384D35}">
      <dgm:prSet custT="1"/>
      <dgm:spPr/>
      <dgm:t>
        <a:bodyPr/>
        <a:lstStyle/>
        <a:p>
          <a:pPr rtl="0"/>
          <a:r>
            <a:rPr lang="en-US" sz="2000" b="1"/>
            <a:t>Medical Evacuation</a:t>
          </a:r>
          <a:endParaRPr lang="en-US" sz="2000"/>
        </a:p>
      </dgm:t>
    </dgm:pt>
    <dgm:pt modelId="{E76EEE1F-DEAD-4D86-B22F-764C7233EDE3}" type="parTrans" cxnId="{BB25A1FB-53E9-4E30-915A-4B701AF534CA}">
      <dgm:prSet/>
      <dgm:spPr/>
      <dgm:t>
        <a:bodyPr/>
        <a:lstStyle/>
        <a:p>
          <a:endParaRPr lang="en-US"/>
        </a:p>
      </dgm:t>
    </dgm:pt>
    <dgm:pt modelId="{7330C5C5-5752-4366-A716-37907978B53C}" type="sibTrans" cxnId="{BB25A1FB-53E9-4E30-915A-4B701AF534CA}">
      <dgm:prSet/>
      <dgm:spPr/>
      <dgm:t>
        <a:bodyPr/>
        <a:lstStyle/>
        <a:p>
          <a:endParaRPr lang="en-US"/>
        </a:p>
      </dgm:t>
    </dgm:pt>
    <dgm:pt modelId="{9200232C-EA11-4225-BEAB-46C878EBFA6C}">
      <dgm:prSet custT="1"/>
      <dgm:spPr/>
      <dgm:t>
        <a:bodyPr/>
        <a:lstStyle/>
        <a:p>
          <a:pPr rtl="0"/>
          <a:r>
            <a:rPr lang="en-US" sz="2000" b="1"/>
            <a:t>$0 per Injury/Sickness</a:t>
          </a:r>
          <a:endParaRPr lang="en-US" sz="2000"/>
        </a:p>
      </dgm:t>
    </dgm:pt>
    <dgm:pt modelId="{FBB8C888-4E95-40B9-A996-445F3785E4BA}" type="parTrans" cxnId="{719F8233-28E5-4B1B-9ABB-6B22F781A809}">
      <dgm:prSet/>
      <dgm:spPr/>
      <dgm:t>
        <a:bodyPr/>
        <a:lstStyle/>
        <a:p>
          <a:endParaRPr lang="en-US"/>
        </a:p>
      </dgm:t>
    </dgm:pt>
    <dgm:pt modelId="{CEE672AE-57B0-44F8-A28A-96FFBD18792F}" type="sibTrans" cxnId="{719F8233-28E5-4B1B-9ABB-6B22F781A809}">
      <dgm:prSet/>
      <dgm:spPr/>
      <dgm:t>
        <a:bodyPr/>
        <a:lstStyle/>
        <a:p>
          <a:endParaRPr lang="en-US"/>
        </a:p>
      </dgm:t>
    </dgm:pt>
    <dgm:pt modelId="{CE5A91B7-95D8-49F2-85C6-189B0CF1E37C}">
      <dgm:prSet custT="1"/>
      <dgm:spPr/>
      <dgm:t>
        <a:bodyPr/>
        <a:lstStyle/>
        <a:p>
          <a:pPr rtl="0"/>
          <a:r>
            <a:rPr lang="en-US" sz="2000" b="1"/>
            <a:t>$250,000</a:t>
          </a:r>
          <a:endParaRPr lang="en-US" sz="2000"/>
        </a:p>
      </dgm:t>
    </dgm:pt>
    <dgm:pt modelId="{DF95F6DB-3ABA-4685-B646-5C7EA3C2E298}" type="parTrans" cxnId="{4B8DEE59-980F-4364-A78C-60E92B678B75}">
      <dgm:prSet/>
      <dgm:spPr/>
      <dgm:t>
        <a:bodyPr/>
        <a:lstStyle/>
        <a:p>
          <a:endParaRPr lang="en-US"/>
        </a:p>
      </dgm:t>
    </dgm:pt>
    <dgm:pt modelId="{36FCBE43-A0C8-4676-A96B-B78EB71D3F58}" type="sibTrans" cxnId="{4B8DEE59-980F-4364-A78C-60E92B678B75}">
      <dgm:prSet/>
      <dgm:spPr/>
      <dgm:t>
        <a:bodyPr/>
        <a:lstStyle/>
        <a:p>
          <a:endParaRPr lang="en-US"/>
        </a:p>
      </dgm:t>
    </dgm:pt>
    <dgm:pt modelId="{B0A0C528-7B17-4505-945F-09F026339ED8}">
      <dgm:prSet custT="1"/>
      <dgm:spPr/>
      <dgm:t>
        <a:bodyPr/>
        <a:lstStyle/>
        <a:p>
          <a:pPr rtl="0"/>
          <a:r>
            <a:rPr lang="en-US" sz="2000" b="1"/>
            <a:t>$250,000 Maximum</a:t>
          </a:r>
          <a:endParaRPr lang="en-US" sz="2000"/>
        </a:p>
      </dgm:t>
    </dgm:pt>
    <dgm:pt modelId="{57CFCA75-34A9-407C-943F-6B6195AA43B9}" type="parTrans" cxnId="{FDD709A6-E88F-4ABD-BAA9-57F770EAE4B2}">
      <dgm:prSet/>
      <dgm:spPr/>
      <dgm:t>
        <a:bodyPr/>
        <a:lstStyle/>
        <a:p>
          <a:endParaRPr lang="en-US"/>
        </a:p>
      </dgm:t>
    </dgm:pt>
    <dgm:pt modelId="{B39404C6-A0A7-4C8E-AF3F-53F3D1E18C8B}" type="sibTrans" cxnId="{FDD709A6-E88F-4ABD-BAA9-57F770EAE4B2}">
      <dgm:prSet/>
      <dgm:spPr/>
      <dgm:t>
        <a:bodyPr/>
        <a:lstStyle/>
        <a:p>
          <a:endParaRPr lang="en-US"/>
        </a:p>
      </dgm:t>
    </dgm:pt>
    <dgm:pt modelId="{FCB2D0A7-E5AE-440A-ADF5-D19F4D6E1308}">
      <dgm:prSet custT="1"/>
      <dgm:spPr/>
      <dgm:t>
        <a:bodyPr/>
        <a:lstStyle/>
        <a:p>
          <a:pPr rtl="0"/>
          <a:r>
            <a:rPr lang="en-US" sz="2000"/>
            <a:t>Bedside Visit</a:t>
          </a:r>
        </a:p>
      </dgm:t>
    </dgm:pt>
    <dgm:pt modelId="{448EDEFE-5A09-417D-AFBC-A0F3AEBA9483}" type="parTrans" cxnId="{1F36468C-5545-4093-A9DA-43193ADF99B8}">
      <dgm:prSet/>
      <dgm:spPr/>
      <dgm:t>
        <a:bodyPr/>
        <a:lstStyle/>
        <a:p>
          <a:endParaRPr lang="en-US"/>
        </a:p>
      </dgm:t>
    </dgm:pt>
    <dgm:pt modelId="{C8FA710B-778B-4765-BF79-0D2A7487BA51}" type="sibTrans" cxnId="{1F36468C-5545-4093-A9DA-43193ADF99B8}">
      <dgm:prSet/>
      <dgm:spPr/>
      <dgm:t>
        <a:bodyPr/>
        <a:lstStyle/>
        <a:p>
          <a:endParaRPr lang="en-US"/>
        </a:p>
      </dgm:t>
    </dgm:pt>
    <dgm:pt modelId="{496092E8-5B86-4A35-AA0B-BA2ECCC3D1FB}">
      <dgm:prSet custT="1"/>
      <dgm:spPr/>
      <dgm:t>
        <a:bodyPr/>
        <a:lstStyle/>
        <a:p>
          <a:pPr rtl="0"/>
          <a:r>
            <a:rPr lang="en-US" sz="2000" b="1"/>
            <a:t>$3,000 Maximum</a:t>
          </a:r>
        </a:p>
      </dgm:t>
    </dgm:pt>
    <dgm:pt modelId="{2D7916A4-0A16-4F74-ABF1-08993DD519CC}" type="parTrans" cxnId="{1A42E0CA-471F-4846-85FC-457E3F5F905D}">
      <dgm:prSet/>
      <dgm:spPr/>
      <dgm:t>
        <a:bodyPr/>
        <a:lstStyle/>
        <a:p>
          <a:endParaRPr lang="en-US"/>
        </a:p>
      </dgm:t>
    </dgm:pt>
    <dgm:pt modelId="{DC800240-F09E-42AA-ADDC-F85DC235CA6F}" type="sibTrans" cxnId="{1A42E0CA-471F-4846-85FC-457E3F5F905D}">
      <dgm:prSet/>
      <dgm:spPr/>
      <dgm:t>
        <a:bodyPr/>
        <a:lstStyle/>
        <a:p>
          <a:endParaRPr lang="en-US"/>
        </a:p>
      </dgm:t>
    </dgm:pt>
    <dgm:pt modelId="{825DE312-1741-412A-8086-65D393A854E1}" type="pres">
      <dgm:prSet presAssocID="{7E26E58D-0F9E-4424-A6DA-5A5440154B2D}" presName="Name0" presStyleCnt="0">
        <dgm:presLayoutVars>
          <dgm:chMax/>
          <dgm:chPref/>
          <dgm:dir/>
        </dgm:presLayoutVars>
      </dgm:prSet>
      <dgm:spPr/>
    </dgm:pt>
    <dgm:pt modelId="{89E71489-F9D5-4F81-B524-195FCD29EF12}" type="pres">
      <dgm:prSet presAssocID="{1EB2DC8E-C724-4A23-AF3E-BD71256809CE}" presName="parenttextcomposite" presStyleCnt="0"/>
      <dgm:spPr/>
    </dgm:pt>
    <dgm:pt modelId="{F7B5515E-8628-4616-9180-BDB4320846DA}" type="pres">
      <dgm:prSet presAssocID="{1EB2DC8E-C724-4A23-AF3E-BD71256809CE}" presName="parenttext" presStyleLbl="revTx" presStyleIdx="0" presStyleCnt="4">
        <dgm:presLayoutVars>
          <dgm:chMax/>
          <dgm:chPref val="2"/>
          <dgm:bulletEnabled val="1"/>
        </dgm:presLayoutVars>
      </dgm:prSet>
      <dgm:spPr/>
    </dgm:pt>
    <dgm:pt modelId="{F7870512-0946-4A33-8B67-AAC71E1FECBB}" type="pres">
      <dgm:prSet presAssocID="{1EB2DC8E-C724-4A23-AF3E-BD71256809CE}" presName="composite" presStyleCnt="0"/>
      <dgm:spPr/>
    </dgm:pt>
    <dgm:pt modelId="{DE815FAB-E8D8-42B1-8149-216FD3056991}" type="pres">
      <dgm:prSet presAssocID="{1EB2DC8E-C724-4A23-AF3E-BD71256809CE}" presName="chevron1" presStyleLbl="alignNode1" presStyleIdx="0" presStyleCnt="28"/>
      <dgm:spPr/>
    </dgm:pt>
    <dgm:pt modelId="{6256DD45-EB83-4A55-BB9C-285C8C75A5CC}" type="pres">
      <dgm:prSet presAssocID="{1EB2DC8E-C724-4A23-AF3E-BD71256809CE}" presName="chevron2" presStyleLbl="alignNode1" presStyleIdx="1" presStyleCnt="28"/>
      <dgm:spPr/>
    </dgm:pt>
    <dgm:pt modelId="{86BD935D-7E98-475B-BA73-21A5AF022EC7}" type="pres">
      <dgm:prSet presAssocID="{1EB2DC8E-C724-4A23-AF3E-BD71256809CE}" presName="chevron3" presStyleLbl="alignNode1" presStyleIdx="2" presStyleCnt="28"/>
      <dgm:spPr/>
    </dgm:pt>
    <dgm:pt modelId="{76624CA6-3E05-4C35-A530-29CD173970A4}" type="pres">
      <dgm:prSet presAssocID="{1EB2DC8E-C724-4A23-AF3E-BD71256809CE}" presName="chevron4" presStyleLbl="alignNode1" presStyleIdx="3" presStyleCnt="28"/>
      <dgm:spPr/>
    </dgm:pt>
    <dgm:pt modelId="{5986F2D8-5E47-4C3D-B3B3-1B5DF01BA58D}" type="pres">
      <dgm:prSet presAssocID="{1EB2DC8E-C724-4A23-AF3E-BD71256809CE}" presName="chevron5" presStyleLbl="alignNode1" presStyleIdx="4" presStyleCnt="28"/>
      <dgm:spPr/>
    </dgm:pt>
    <dgm:pt modelId="{ACC70A18-79AF-4BFC-BBB7-37B56CBC07E3}" type="pres">
      <dgm:prSet presAssocID="{1EB2DC8E-C724-4A23-AF3E-BD71256809CE}" presName="chevron6" presStyleLbl="alignNode1" presStyleIdx="5" presStyleCnt="28"/>
      <dgm:spPr/>
    </dgm:pt>
    <dgm:pt modelId="{FB448092-7004-4646-BD85-933758E133E3}" type="pres">
      <dgm:prSet presAssocID="{1EB2DC8E-C724-4A23-AF3E-BD71256809CE}" presName="chevron7" presStyleLbl="alignNode1" presStyleIdx="6" presStyleCnt="28"/>
      <dgm:spPr/>
    </dgm:pt>
    <dgm:pt modelId="{B14E052C-8D49-43FA-AE02-42DF88C612AF}" type="pres">
      <dgm:prSet presAssocID="{1EB2DC8E-C724-4A23-AF3E-BD71256809CE}" presName="childtext" presStyleLbl="solidFgAcc1" presStyleIdx="0" presStyleCnt="4">
        <dgm:presLayoutVars>
          <dgm:chMax/>
          <dgm:chPref val="0"/>
          <dgm:bulletEnabled val="1"/>
        </dgm:presLayoutVars>
      </dgm:prSet>
      <dgm:spPr/>
    </dgm:pt>
    <dgm:pt modelId="{5C351D55-E703-433C-9AE4-89719C88FC26}" type="pres">
      <dgm:prSet presAssocID="{4F8839B9-A4CC-4E50-A7E6-2D39FB772A7C}" presName="sibTrans" presStyleCnt="0"/>
      <dgm:spPr/>
    </dgm:pt>
    <dgm:pt modelId="{990F463A-CB5E-45CA-BF0C-8738DB51F402}" type="pres">
      <dgm:prSet presAssocID="{C78098B8-6E86-470D-A1F3-84C402D3798C}" presName="parenttextcomposite" presStyleCnt="0"/>
      <dgm:spPr/>
    </dgm:pt>
    <dgm:pt modelId="{2296F222-E75C-47A8-8696-27E28ED5AE49}" type="pres">
      <dgm:prSet presAssocID="{C78098B8-6E86-470D-A1F3-84C402D3798C}" presName="parenttext" presStyleLbl="revTx" presStyleIdx="1" presStyleCnt="4">
        <dgm:presLayoutVars>
          <dgm:chMax/>
          <dgm:chPref val="2"/>
          <dgm:bulletEnabled val="1"/>
        </dgm:presLayoutVars>
      </dgm:prSet>
      <dgm:spPr/>
    </dgm:pt>
    <dgm:pt modelId="{017217B9-EDEA-4E10-9C66-B1A96B0F775C}" type="pres">
      <dgm:prSet presAssocID="{C78098B8-6E86-470D-A1F3-84C402D3798C}" presName="composite" presStyleCnt="0"/>
      <dgm:spPr/>
    </dgm:pt>
    <dgm:pt modelId="{6AD81FEA-B2C6-492A-B2F0-81D637A5D33D}" type="pres">
      <dgm:prSet presAssocID="{C78098B8-6E86-470D-A1F3-84C402D3798C}" presName="chevron1" presStyleLbl="alignNode1" presStyleIdx="7" presStyleCnt="28"/>
      <dgm:spPr/>
    </dgm:pt>
    <dgm:pt modelId="{1D9AEA79-37F1-4C5D-A665-A4E959C5C3A3}" type="pres">
      <dgm:prSet presAssocID="{C78098B8-6E86-470D-A1F3-84C402D3798C}" presName="chevron2" presStyleLbl="alignNode1" presStyleIdx="8" presStyleCnt="28"/>
      <dgm:spPr/>
    </dgm:pt>
    <dgm:pt modelId="{A21E44CB-20EB-49C3-937B-4B6B4EBBF889}" type="pres">
      <dgm:prSet presAssocID="{C78098B8-6E86-470D-A1F3-84C402D3798C}" presName="chevron3" presStyleLbl="alignNode1" presStyleIdx="9" presStyleCnt="28"/>
      <dgm:spPr/>
    </dgm:pt>
    <dgm:pt modelId="{22A10C2A-3C28-4B58-ABC9-FB5C8180A2C3}" type="pres">
      <dgm:prSet presAssocID="{C78098B8-6E86-470D-A1F3-84C402D3798C}" presName="chevron4" presStyleLbl="alignNode1" presStyleIdx="10" presStyleCnt="28"/>
      <dgm:spPr/>
    </dgm:pt>
    <dgm:pt modelId="{F07F0B60-1813-4708-B4DC-C7BA9442BDD0}" type="pres">
      <dgm:prSet presAssocID="{C78098B8-6E86-470D-A1F3-84C402D3798C}" presName="chevron5" presStyleLbl="alignNode1" presStyleIdx="11" presStyleCnt="28"/>
      <dgm:spPr/>
    </dgm:pt>
    <dgm:pt modelId="{E16598D9-88A3-4D7A-AEDB-F06DCB547932}" type="pres">
      <dgm:prSet presAssocID="{C78098B8-6E86-470D-A1F3-84C402D3798C}" presName="chevron6" presStyleLbl="alignNode1" presStyleIdx="12" presStyleCnt="28"/>
      <dgm:spPr/>
    </dgm:pt>
    <dgm:pt modelId="{71F18FED-B5B3-438E-8E61-E2519789CBDF}" type="pres">
      <dgm:prSet presAssocID="{C78098B8-6E86-470D-A1F3-84C402D3798C}" presName="chevron7" presStyleLbl="alignNode1" presStyleIdx="13" presStyleCnt="28"/>
      <dgm:spPr/>
    </dgm:pt>
    <dgm:pt modelId="{CAC3298C-D2EE-44BB-84D5-0FAD0D332F1C}" type="pres">
      <dgm:prSet presAssocID="{C78098B8-6E86-470D-A1F3-84C402D3798C}" presName="childtext" presStyleLbl="solidFgAcc1" presStyleIdx="1" presStyleCnt="4">
        <dgm:presLayoutVars>
          <dgm:chMax/>
          <dgm:chPref val="0"/>
          <dgm:bulletEnabled val="1"/>
        </dgm:presLayoutVars>
      </dgm:prSet>
      <dgm:spPr/>
    </dgm:pt>
    <dgm:pt modelId="{153FDB85-544B-44EA-9CD7-41A4EF8D7DD3}" type="pres">
      <dgm:prSet presAssocID="{41C5B77B-4DF1-4E1A-9B9B-F0256FA82740}" presName="sibTrans" presStyleCnt="0"/>
      <dgm:spPr/>
    </dgm:pt>
    <dgm:pt modelId="{A49EC408-38CF-44D0-B228-8BABF7DA56D5}" type="pres">
      <dgm:prSet presAssocID="{952B77B0-0813-4AF3-9041-29FCE0384D35}" presName="parenttextcomposite" presStyleCnt="0"/>
      <dgm:spPr/>
    </dgm:pt>
    <dgm:pt modelId="{009788ED-F45E-43E6-9141-66F9EFCDEAA0}" type="pres">
      <dgm:prSet presAssocID="{952B77B0-0813-4AF3-9041-29FCE0384D35}" presName="parenttext" presStyleLbl="revTx" presStyleIdx="2" presStyleCnt="4">
        <dgm:presLayoutVars>
          <dgm:chMax/>
          <dgm:chPref val="2"/>
          <dgm:bulletEnabled val="1"/>
        </dgm:presLayoutVars>
      </dgm:prSet>
      <dgm:spPr/>
    </dgm:pt>
    <dgm:pt modelId="{64E42B59-8838-4E3F-973C-FAFCDBB199DC}" type="pres">
      <dgm:prSet presAssocID="{952B77B0-0813-4AF3-9041-29FCE0384D35}" presName="composite" presStyleCnt="0"/>
      <dgm:spPr/>
    </dgm:pt>
    <dgm:pt modelId="{12E276A5-3C8A-4719-96D5-E2B9F4CF7CAD}" type="pres">
      <dgm:prSet presAssocID="{952B77B0-0813-4AF3-9041-29FCE0384D35}" presName="chevron1" presStyleLbl="alignNode1" presStyleIdx="14" presStyleCnt="28"/>
      <dgm:spPr/>
    </dgm:pt>
    <dgm:pt modelId="{873E5A71-5203-4EAC-86C9-969BC1800FCE}" type="pres">
      <dgm:prSet presAssocID="{952B77B0-0813-4AF3-9041-29FCE0384D35}" presName="chevron2" presStyleLbl="alignNode1" presStyleIdx="15" presStyleCnt="28"/>
      <dgm:spPr/>
    </dgm:pt>
    <dgm:pt modelId="{17AF8EAB-93B0-4154-9E30-E447D211B3FF}" type="pres">
      <dgm:prSet presAssocID="{952B77B0-0813-4AF3-9041-29FCE0384D35}" presName="chevron3" presStyleLbl="alignNode1" presStyleIdx="16" presStyleCnt="28"/>
      <dgm:spPr/>
    </dgm:pt>
    <dgm:pt modelId="{E4C611D4-76C9-4AFE-B3B5-17D429851930}" type="pres">
      <dgm:prSet presAssocID="{952B77B0-0813-4AF3-9041-29FCE0384D35}" presName="chevron4" presStyleLbl="alignNode1" presStyleIdx="17" presStyleCnt="28"/>
      <dgm:spPr/>
    </dgm:pt>
    <dgm:pt modelId="{3C105FAB-BC71-46B2-9344-701D6F57E831}" type="pres">
      <dgm:prSet presAssocID="{952B77B0-0813-4AF3-9041-29FCE0384D35}" presName="chevron5" presStyleLbl="alignNode1" presStyleIdx="18" presStyleCnt="28"/>
      <dgm:spPr/>
    </dgm:pt>
    <dgm:pt modelId="{EC890CED-9873-48E0-A458-57538BD797BD}" type="pres">
      <dgm:prSet presAssocID="{952B77B0-0813-4AF3-9041-29FCE0384D35}" presName="chevron6" presStyleLbl="alignNode1" presStyleIdx="19" presStyleCnt="28"/>
      <dgm:spPr/>
    </dgm:pt>
    <dgm:pt modelId="{55C0C125-3F80-408C-8388-3B64DCFE9CD7}" type="pres">
      <dgm:prSet presAssocID="{952B77B0-0813-4AF3-9041-29FCE0384D35}" presName="chevron7" presStyleLbl="alignNode1" presStyleIdx="20" presStyleCnt="28"/>
      <dgm:spPr/>
    </dgm:pt>
    <dgm:pt modelId="{64149042-D3C4-4571-A1D7-69DB01830D85}" type="pres">
      <dgm:prSet presAssocID="{952B77B0-0813-4AF3-9041-29FCE0384D35}" presName="childtext" presStyleLbl="solidFgAcc1" presStyleIdx="2" presStyleCnt="4">
        <dgm:presLayoutVars>
          <dgm:chMax/>
          <dgm:chPref val="0"/>
          <dgm:bulletEnabled val="1"/>
        </dgm:presLayoutVars>
      </dgm:prSet>
      <dgm:spPr/>
    </dgm:pt>
    <dgm:pt modelId="{B3EEE3A1-2B58-4AD9-80B3-9B614C6660A1}" type="pres">
      <dgm:prSet presAssocID="{7330C5C5-5752-4366-A716-37907978B53C}" presName="sibTrans" presStyleCnt="0"/>
      <dgm:spPr/>
    </dgm:pt>
    <dgm:pt modelId="{C6870282-C12F-4050-B33F-43CF7178FBC3}" type="pres">
      <dgm:prSet presAssocID="{FCB2D0A7-E5AE-440A-ADF5-D19F4D6E1308}" presName="parenttextcomposite" presStyleCnt="0"/>
      <dgm:spPr/>
    </dgm:pt>
    <dgm:pt modelId="{A43FBDC1-F44B-4320-A01A-C99B968833DD}" type="pres">
      <dgm:prSet presAssocID="{FCB2D0A7-E5AE-440A-ADF5-D19F4D6E1308}" presName="parenttext" presStyleLbl="revTx" presStyleIdx="3" presStyleCnt="4">
        <dgm:presLayoutVars>
          <dgm:chMax/>
          <dgm:chPref val="2"/>
          <dgm:bulletEnabled val="1"/>
        </dgm:presLayoutVars>
      </dgm:prSet>
      <dgm:spPr/>
    </dgm:pt>
    <dgm:pt modelId="{5B0D1F0A-BB30-4791-9FB7-ADD41DD781ED}" type="pres">
      <dgm:prSet presAssocID="{FCB2D0A7-E5AE-440A-ADF5-D19F4D6E1308}" presName="composite" presStyleCnt="0"/>
      <dgm:spPr/>
    </dgm:pt>
    <dgm:pt modelId="{784D1235-F4D7-444F-8BC9-5F43C27A2617}" type="pres">
      <dgm:prSet presAssocID="{FCB2D0A7-E5AE-440A-ADF5-D19F4D6E1308}" presName="chevron1" presStyleLbl="alignNode1" presStyleIdx="21" presStyleCnt="28"/>
      <dgm:spPr/>
    </dgm:pt>
    <dgm:pt modelId="{B749D333-AC77-4690-A154-12ABD61FF069}" type="pres">
      <dgm:prSet presAssocID="{FCB2D0A7-E5AE-440A-ADF5-D19F4D6E1308}" presName="chevron2" presStyleLbl="alignNode1" presStyleIdx="22" presStyleCnt="28"/>
      <dgm:spPr/>
    </dgm:pt>
    <dgm:pt modelId="{B8258589-F32C-4402-B168-4A38B9C64F7C}" type="pres">
      <dgm:prSet presAssocID="{FCB2D0A7-E5AE-440A-ADF5-D19F4D6E1308}" presName="chevron3" presStyleLbl="alignNode1" presStyleIdx="23" presStyleCnt="28"/>
      <dgm:spPr/>
    </dgm:pt>
    <dgm:pt modelId="{981DA8F4-E53F-41A1-B805-2957CDDCE6B4}" type="pres">
      <dgm:prSet presAssocID="{FCB2D0A7-E5AE-440A-ADF5-D19F4D6E1308}" presName="chevron4" presStyleLbl="alignNode1" presStyleIdx="24" presStyleCnt="28"/>
      <dgm:spPr/>
    </dgm:pt>
    <dgm:pt modelId="{487B710B-9349-4EE8-AF1C-2CA20B9CC6FC}" type="pres">
      <dgm:prSet presAssocID="{FCB2D0A7-E5AE-440A-ADF5-D19F4D6E1308}" presName="chevron5" presStyleLbl="alignNode1" presStyleIdx="25" presStyleCnt="28"/>
      <dgm:spPr/>
    </dgm:pt>
    <dgm:pt modelId="{02FCF432-2E85-4036-842D-99DDD04E8FFB}" type="pres">
      <dgm:prSet presAssocID="{FCB2D0A7-E5AE-440A-ADF5-D19F4D6E1308}" presName="chevron6" presStyleLbl="alignNode1" presStyleIdx="26" presStyleCnt="28"/>
      <dgm:spPr/>
    </dgm:pt>
    <dgm:pt modelId="{4395580C-AA0A-4A81-AF7B-0A8536C2CAA0}" type="pres">
      <dgm:prSet presAssocID="{FCB2D0A7-E5AE-440A-ADF5-D19F4D6E1308}" presName="chevron7" presStyleLbl="alignNode1" presStyleIdx="27" presStyleCnt="28"/>
      <dgm:spPr/>
    </dgm:pt>
    <dgm:pt modelId="{1D4F7F87-B485-4384-A5F8-89853CB53200}" type="pres">
      <dgm:prSet presAssocID="{FCB2D0A7-E5AE-440A-ADF5-D19F4D6E1308}" presName="childtext" presStyleLbl="solidFgAcc1" presStyleIdx="3" presStyleCnt="4">
        <dgm:presLayoutVars>
          <dgm:chMax/>
          <dgm:chPref val="0"/>
          <dgm:bulletEnabled val="1"/>
        </dgm:presLayoutVars>
      </dgm:prSet>
      <dgm:spPr/>
    </dgm:pt>
  </dgm:ptLst>
  <dgm:cxnLst>
    <dgm:cxn modelId="{719F8233-28E5-4B1B-9ABB-6B22F781A809}" srcId="{1EB2DC8E-C724-4A23-AF3E-BD71256809CE}" destId="{9200232C-EA11-4225-BEAB-46C878EBFA6C}" srcOrd="0" destOrd="0" parTransId="{FBB8C888-4E95-40B9-A996-445F3785E4BA}" sibTransId="{CEE672AE-57B0-44F8-A28A-96FFBD18792F}"/>
    <dgm:cxn modelId="{204B1B45-10E7-40ED-8D13-9F9E6C696DAA}" srcId="{7E26E58D-0F9E-4424-A6DA-5A5440154B2D}" destId="{C78098B8-6E86-470D-A1F3-84C402D3798C}" srcOrd="1" destOrd="0" parTransId="{1E23741D-BF56-4811-A797-722865AEC700}" sibTransId="{41C5B77B-4DF1-4E1A-9B9B-F0256FA82740}"/>
    <dgm:cxn modelId="{9148B14C-9F58-4912-B369-2C4220B71BA5}" type="presOf" srcId="{B0A0C528-7B17-4505-945F-09F026339ED8}" destId="{64149042-D3C4-4571-A1D7-69DB01830D85}" srcOrd="0" destOrd="0" presId="urn:microsoft.com/office/officeart/2008/layout/VerticalAccentList"/>
    <dgm:cxn modelId="{4B8DEE59-980F-4364-A78C-60E92B678B75}" srcId="{C78098B8-6E86-470D-A1F3-84C402D3798C}" destId="{CE5A91B7-95D8-49F2-85C6-189B0CF1E37C}" srcOrd="0" destOrd="0" parTransId="{DF95F6DB-3ABA-4685-B646-5C7EA3C2E298}" sibTransId="{36FCBE43-A0C8-4676-A96B-B78EB71D3F58}"/>
    <dgm:cxn modelId="{97298B8B-A20D-4AEA-91E3-BAD34D2D2CE4}" type="presOf" srcId="{952B77B0-0813-4AF3-9041-29FCE0384D35}" destId="{009788ED-F45E-43E6-9141-66F9EFCDEAA0}" srcOrd="0" destOrd="0" presId="urn:microsoft.com/office/officeart/2008/layout/VerticalAccentList"/>
    <dgm:cxn modelId="{1F36468C-5545-4093-A9DA-43193ADF99B8}" srcId="{7E26E58D-0F9E-4424-A6DA-5A5440154B2D}" destId="{FCB2D0A7-E5AE-440A-ADF5-D19F4D6E1308}" srcOrd="3" destOrd="0" parTransId="{448EDEFE-5A09-417D-AFBC-A0F3AEBA9483}" sibTransId="{C8FA710B-778B-4765-BF79-0D2A7487BA51}"/>
    <dgm:cxn modelId="{E017DA8C-A1B3-4EA1-9C09-7E55F6E8A379}" srcId="{7E26E58D-0F9E-4424-A6DA-5A5440154B2D}" destId="{1EB2DC8E-C724-4A23-AF3E-BD71256809CE}" srcOrd="0" destOrd="0" parTransId="{159EC718-3E68-48C1-B24F-E8557E901A87}" sibTransId="{4F8839B9-A4CC-4E50-A7E6-2D39FB772A7C}"/>
    <dgm:cxn modelId="{457D678E-8F8D-4131-AA34-5B1D7C49E5C6}" type="presOf" srcId="{FCB2D0A7-E5AE-440A-ADF5-D19F4D6E1308}" destId="{A43FBDC1-F44B-4320-A01A-C99B968833DD}" srcOrd="0" destOrd="0" presId="urn:microsoft.com/office/officeart/2008/layout/VerticalAccentList"/>
    <dgm:cxn modelId="{5143BB8E-DA10-4CC3-B600-9DAE7FC75362}" type="presOf" srcId="{C78098B8-6E86-470D-A1F3-84C402D3798C}" destId="{2296F222-E75C-47A8-8696-27E28ED5AE49}" srcOrd="0" destOrd="0" presId="urn:microsoft.com/office/officeart/2008/layout/VerticalAccentList"/>
    <dgm:cxn modelId="{BD5C1793-A0D5-45A2-B757-9F7F32FDD8A4}" type="presOf" srcId="{7E26E58D-0F9E-4424-A6DA-5A5440154B2D}" destId="{825DE312-1741-412A-8086-65D393A854E1}" srcOrd="0" destOrd="0" presId="urn:microsoft.com/office/officeart/2008/layout/VerticalAccentList"/>
    <dgm:cxn modelId="{FDD709A6-E88F-4ABD-BAA9-57F770EAE4B2}" srcId="{952B77B0-0813-4AF3-9041-29FCE0384D35}" destId="{B0A0C528-7B17-4505-945F-09F026339ED8}" srcOrd="0" destOrd="0" parTransId="{57CFCA75-34A9-407C-943F-6B6195AA43B9}" sibTransId="{B39404C6-A0A7-4C8E-AF3F-53F3D1E18C8B}"/>
    <dgm:cxn modelId="{A59C65AB-8153-488D-BBED-75AE4AFE26B7}" type="presOf" srcId="{CE5A91B7-95D8-49F2-85C6-189B0CF1E37C}" destId="{CAC3298C-D2EE-44BB-84D5-0FAD0D332F1C}" srcOrd="0" destOrd="0" presId="urn:microsoft.com/office/officeart/2008/layout/VerticalAccentList"/>
    <dgm:cxn modelId="{087A13C3-1DA9-4FE1-99D4-8F4E417A8475}" type="presOf" srcId="{1EB2DC8E-C724-4A23-AF3E-BD71256809CE}" destId="{F7B5515E-8628-4616-9180-BDB4320846DA}" srcOrd="0" destOrd="0" presId="urn:microsoft.com/office/officeart/2008/layout/VerticalAccentList"/>
    <dgm:cxn modelId="{037B1CC6-6913-4ED6-A498-315B609DFB50}" type="presOf" srcId="{496092E8-5B86-4A35-AA0B-BA2ECCC3D1FB}" destId="{1D4F7F87-B485-4384-A5F8-89853CB53200}" srcOrd="0" destOrd="0" presId="urn:microsoft.com/office/officeart/2008/layout/VerticalAccentList"/>
    <dgm:cxn modelId="{1A42E0CA-471F-4846-85FC-457E3F5F905D}" srcId="{FCB2D0A7-E5AE-440A-ADF5-D19F4D6E1308}" destId="{496092E8-5B86-4A35-AA0B-BA2ECCC3D1FB}" srcOrd="0" destOrd="0" parTransId="{2D7916A4-0A16-4F74-ABF1-08993DD519CC}" sibTransId="{DC800240-F09E-42AA-ADDC-F85DC235CA6F}"/>
    <dgm:cxn modelId="{FCB20EE0-CC93-49B9-993A-15664EBDA280}" type="presOf" srcId="{9200232C-EA11-4225-BEAB-46C878EBFA6C}" destId="{B14E052C-8D49-43FA-AE02-42DF88C612AF}" srcOrd="0" destOrd="0" presId="urn:microsoft.com/office/officeart/2008/layout/VerticalAccentList"/>
    <dgm:cxn modelId="{BB25A1FB-53E9-4E30-915A-4B701AF534CA}" srcId="{7E26E58D-0F9E-4424-A6DA-5A5440154B2D}" destId="{952B77B0-0813-4AF3-9041-29FCE0384D35}" srcOrd="2" destOrd="0" parTransId="{E76EEE1F-DEAD-4D86-B22F-764C7233EDE3}" sibTransId="{7330C5C5-5752-4366-A716-37907978B53C}"/>
    <dgm:cxn modelId="{A22A1ACE-59B2-4FF7-BEBA-57C5F141BE95}" type="presParOf" srcId="{825DE312-1741-412A-8086-65D393A854E1}" destId="{89E71489-F9D5-4F81-B524-195FCD29EF12}" srcOrd="0" destOrd="0" presId="urn:microsoft.com/office/officeart/2008/layout/VerticalAccentList"/>
    <dgm:cxn modelId="{48FC2956-74B3-4130-A7B3-C4ADF6EDD29C}" type="presParOf" srcId="{89E71489-F9D5-4F81-B524-195FCD29EF12}" destId="{F7B5515E-8628-4616-9180-BDB4320846DA}" srcOrd="0" destOrd="0" presId="urn:microsoft.com/office/officeart/2008/layout/VerticalAccentList"/>
    <dgm:cxn modelId="{243AB4CB-51FD-40B7-B961-59E1BE29E2AB}" type="presParOf" srcId="{825DE312-1741-412A-8086-65D393A854E1}" destId="{F7870512-0946-4A33-8B67-AAC71E1FECBB}" srcOrd="1" destOrd="0" presId="urn:microsoft.com/office/officeart/2008/layout/VerticalAccentList"/>
    <dgm:cxn modelId="{9F2A4E39-23FD-4A78-B46A-9C5CCBA84ECB}" type="presParOf" srcId="{F7870512-0946-4A33-8B67-AAC71E1FECBB}" destId="{DE815FAB-E8D8-42B1-8149-216FD3056991}" srcOrd="0" destOrd="0" presId="urn:microsoft.com/office/officeart/2008/layout/VerticalAccentList"/>
    <dgm:cxn modelId="{BCF75C16-4A58-49C7-BE7F-14F613DBB310}" type="presParOf" srcId="{F7870512-0946-4A33-8B67-AAC71E1FECBB}" destId="{6256DD45-EB83-4A55-BB9C-285C8C75A5CC}" srcOrd="1" destOrd="0" presId="urn:microsoft.com/office/officeart/2008/layout/VerticalAccentList"/>
    <dgm:cxn modelId="{5866AD85-D069-486D-BA69-2C26F38CC0B0}" type="presParOf" srcId="{F7870512-0946-4A33-8B67-AAC71E1FECBB}" destId="{86BD935D-7E98-475B-BA73-21A5AF022EC7}" srcOrd="2" destOrd="0" presId="urn:microsoft.com/office/officeart/2008/layout/VerticalAccentList"/>
    <dgm:cxn modelId="{88607E7D-6C1B-41C1-BFFF-2E0E63E242B5}" type="presParOf" srcId="{F7870512-0946-4A33-8B67-AAC71E1FECBB}" destId="{76624CA6-3E05-4C35-A530-29CD173970A4}" srcOrd="3" destOrd="0" presId="urn:microsoft.com/office/officeart/2008/layout/VerticalAccentList"/>
    <dgm:cxn modelId="{5F0D1633-966A-40B6-8DE8-AB43FDA10258}" type="presParOf" srcId="{F7870512-0946-4A33-8B67-AAC71E1FECBB}" destId="{5986F2D8-5E47-4C3D-B3B3-1B5DF01BA58D}" srcOrd="4" destOrd="0" presId="urn:microsoft.com/office/officeart/2008/layout/VerticalAccentList"/>
    <dgm:cxn modelId="{56AA1C00-DF01-471E-8F83-D5423FE9808E}" type="presParOf" srcId="{F7870512-0946-4A33-8B67-AAC71E1FECBB}" destId="{ACC70A18-79AF-4BFC-BBB7-37B56CBC07E3}" srcOrd="5" destOrd="0" presId="urn:microsoft.com/office/officeart/2008/layout/VerticalAccentList"/>
    <dgm:cxn modelId="{8D457560-ADA3-455E-AD26-E78248EC9E93}" type="presParOf" srcId="{F7870512-0946-4A33-8B67-AAC71E1FECBB}" destId="{FB448092-7004-4646-BD85-933758E133E3}" srcOrd="6" destOrd="0" presId="urn:microsoft.com/office/officeart/2008/layout/VerticalAccentList"/>
    <dgm:cxn modelId="{FAC67C31-5109-4633-80F9-BBA7BD4761F1}" type="presParOf" srcId="{F7870512-0946-4A33-8B67-AAC71E1FECBB}" destId="{B14E052C-8D49-43FA-AE02-42DF88C612AF}" srcOrd="7" destOrd="0" presId="urn:microsoft.com/office/officeart/2008/layout/VerticalAccentList"/>
    <dgm:cxn modelId="{4DE1066F-4048-422C-AA12-1317E2C71D1A}" type="presParOf" srcId="{825DE312-1741-412A-8086-65D393A854E1}" destId="{5C351D55-E703-433C-9AE4-89719C88FC26}" srcOrd="2" destOrd="0" presId="urn:microsoft.com/office/officeart/2008/layout/VerticalAccentList"/>
    <dgm:cxn modelId="{CBE7EEFE-7E64-4DE0-A355-3047AA76A0D6}" type="presParOf" srcId="{825DE312-1741-412A-8086-65D393A854E1}" destId="{990F463A-CB5E-45CA-BF0C-8738DB51F402}" srcOrd="3" destOrd="0" presId="urn:microsoft.com/office/officeart/2008/layout/VerticalAccentList"/>
    <dgm:cxn modelId="{F06DBCD1-4DD6-45A2-877E-A26711E9C651}" type="presParOf" srcId="{990F463A-CB5E-45CA-BF0C-8738DB51F402}" destId="{2296F222-E75C-47A8-8696-27E28ED5AE49}" srcOrd="0" destOrd="0" presId="urn:microsoft.com/office/officeart/2008/layout/VerticalAccentList"/>
    <dgm:cxn modelId="{3E3C5B87-C46E-4A2B-A01E-2A4759645226}" type="presParOf" srcId="{825DE312-1741-412A-8086-65D393A854E1}" destId="{017217B9-EDEA-4E10-9C66-B1A96B0F775C}" srcOrd="4" destOrd="0" presId="urn:microsoft.com/office/officeart/2008/layout/VerticalAccentList"/>
    <dgm:cxn modelId="{51C55695-1060-4436-AFBE-E32C1E5B0B17}" type="presParOf" srcId="{017217B9-EDEA-4E10-9C66-B1A96B0F775C}" destId="{6AD81FEA-B2C6-492A-B2F0-81D637A5D33D}" srcOrd="0" destOrd="0" presId="urn:microsoft.com/office/officeart/2008/layout/VerticalAccentList"/>
    <dgm:cxn modelId="{C571C323-3333-4AFE-97C5-B4CBFCB01572}" type="presParOf" srcId="{017217B9-EDEA-4E10-9C66-B1A96B0F775C}" destId="{1D9AEA79-37F1-4C5D-A665-A4E959C5C3A3}" srcOrd="1" destOrd="0" presId="urn:microsoft.com/office/officeart/2008/layout/VerticalAccentList"/>
    <dgm:cxn modelId="{865EC32A-17DD-4230-A456-F8AB05311DB0}" type="presParOf" srcId="{017217B9-EDEA-4E10-9C66-B1A96B0F775C}" destId="{A21E44CB-20EB-49C3-937B-4B6B4EBBF889}" srcOrd="2" destOrd="0" presId="urn:microsoft.com/office/officeart/2008/layout/VerticalAccentList"/>
    <dgm:cxn modelId="{DF8E34DE-4C1F-4511-9F3C-6E6D34F005B7}" type="presParOf" srcId="{017217B9-EDEA-4E10-9C66-B1A96B0F775C}" destId="{22A10C2A-3C28-4B58-ABC9-FB5C8180A2C3}" srcOrd="3" destOrd="0" presId="urn:microsoft.com/office/officeart/2008/layout/VerticalAccentList"/>
    <dgm:cxn modelId="{BFB36833-F971-4E8F-AE4F-A908AF8DADD2}" type="presParOf" srcId="{017217B9-EDEA-4E10-9C66-B1A96B0F775C}" destId="{F07F0B60-1813-4708-B4DC-C7BA9442BDD0}" srcOrd="4" destOrd="0" presId="urn:microsoft.com/office/officeart/2008/layout/VerticalAccentList"/>
    <dgm:cxn modelId="{ECCEDACD-9C7D-4460-9FCF-8321CD94FA96}" type="presParOf" srcId="{017217B9-EDEA-4E10-9C66-B1A96B0F775C}" destId="{E16598D9-88A3-4D7A-AEDB-F06DCB547932}" srcOrd="5" destOrd="0" presId="urn:microsoft.com/office/officeart/2008/layout/VerticalAccentList"/>
    <dgm:cxn modelId="{0B18D472-376E-4E7A-ADA3-19EC74ECC964}" type="presParOf" srcId="{017217B9-EDEA-4E10-9C66-B1A96B0F775C}" destId="{71F18FED-B5B3-438E-8E61-E2519789CBDF}" srcOrd="6" destOrd="0" presId="urn:microsoft.com/office/officeart/2008/layout/VerticalAccentList"/>
    <dgm:cxn modelId="{9BDCBB43-4E6A-46A9-9364-50D47333B77A}" type="presParOf" srcId="{017217B9-EDEA-4E10-9C66-B1A96B0F775C}" destId="{CAC3298C-D2EE-44BB-84D5-0FAD0D332F1C}" srcOrd="7" destOrd="0" presId="urn:microsoft.com/office/officeart/2008/layout/VerticalAccentList"/>
    <dgm:cxn modelId="{15B93EBC-8103-4DDF-AD58-E19A8ECB1150}" type="presParOf" srcId="{825DE312-1741-412A-8086-65D393A854E1}" destId="{153FDB85-544B-44EA-9CD7-41A4EF8D7DD3}" srcOrd="5" destOrd="0" presId="urn:microsoft.com/office/officeart/2008/layout/VerticalAccentList"/>
    <dgm:cxn modelId="{D231F8A8-2836-4664-B044-053A7EEA9B42}" type="presParOf" srcId="{825DE312-1741-412A-8086-65D393A854E1}" destId="{A49EC408-38CF-44D0-B228-8BABF7DA56D5}" srcOrd="6" destOrd="0" presId="urn:microsoft.com/office/officeart/2008/layout/VerticalAccentList"/>
    <dgm:cxn modelId="{D0BF036F-5EEE-4379-B8D1-6F99AB73620C}" type="presParOf" srcId="{A49EC408-38CF-44D0-B228-8BABF7DA56D5}" destId="{009788ED-F45E-43E6-9141-66F9EFCDEAA0}" srcOrd="0" destOrd="0" presId="urn:microsoft.com/office/officeart/2008/layout/VerticalAccentList"/>
    <dgm:cxn modelId="{C5032046-36DB-4E4A-9B54-EC3444DFBB72}" type="presParOf" srcId="{825DE312-1741-412A-8086-65D393A854E1}" destId="{64E42B59-8838-4E3F-973C-FAFCDBB199DC}" srcOrd="7" destOrd="0" presId="urn:microsoft.com/office/officeart/2008/layout/VerticalAccentList"/>
    <dgm:cxn modelId="{AB50B0F9-B2B1-4F25-8AB8-73F62466BB84}" type="presParOf" srcId="{64E42B59-8838-4E3F-973C-FAFCDBB199DC}" destId="{12E276A5-3C8A-4719-96D5-E2B9F4CF7CAD}" srcOrd="0" destOrd="0" presId="urn:microsoft.com/office/officeart/2008/layout/VerticalAccentList"/>
    <dgm:cxn modelId="{9E1C73C0-EBC6-4B07-8EB2-39460D3FEABF}" type="presParOf" srcId="{64E42B59-8838-4E3F-973C-FAFCDBB199DC}" destId="{873E5A71-5203-4EAC-86C9-969BC1800FCE}" srcOrd="1" destOrd="0" presId="urn:microsoft.com/office/officeart/2008/layout/VerticalAccentList"/>
    <dgm:cxn modelId="{AED0DA5A-E682-440F-A0D3-553657060840}" type="presParOf" srcId="{64E42B59-8838-4E3F-973C-FAFCDBB199DC}" destId="{17AF8EAB-93B0-4154-9E30-E447D211B3FF}" srcOrd="2" destOrd="0" presId="urn:microsoft.com/office/officeart/2008/layout/VerticalAccentList"/>
    <dgm:cxn modelId="{C447CDE0-819C-46CC-A9C0-7775CE5D8A5C}" type="presParOf" srcId="{64E42B59-8838-4E3F-973C-FAFCDBB199DC}" destId="{E4C611D4-76C9-4AFE-B3B5-17D429851930}" srcOrd="3" destOrd="0" presId="urn:microsoft.com/office/officeart/2008/layout/VerticalAccentList"/>
    <dgm:cxn modelId="{B2EC1108-EA27-41BC-8F3D-BFA6BA61EDDD}" type="presParOf" srcId="{64E42B59-8838-4E3F-973C-FAFCDBB199DC}" destId="{3C105FAB-BC71-46B2-9344-701D6F57E831}" srcOrd="4" destOrd="0" presId="urn:microsoft.com/office/officeart/2008/layout/VerticalAccentList"/>
    <dgm:cxn modelId="{A1C952C0-331E-4274-B5D4-FD27F685EED0}" type="presParOf" srcId="{64E42B59-8838-4E3F-973C-FAFCDBB199DC}" destId="{EC890CED-9873-48E0-A458-57538BD797BD}" srcOrd="5" destOrd="0" presId="urn:microsoft.com/office/officeart/2008/layout/VerticalAccentList"/>
    <dgm:cxn modelId="{BBB57D52-581C-472A-A9D6-F9DCA6949B68}" type="presParOf" srcId="{64E42B59-8838-4E3F-973C-FAFCDBB199DC}" destId="{55C0C125-3F80-408C-8388-3B64DCFE9CD7}" srcOrd="6" destOrd="0" presId="urn:microsoft.com/office/officeart/2008/layout/VerticalAccentList"/>
    <dgm:cxn modelId="{431EE45C-A2EC-4F3E-9FB6-45A3B6699CB2}" type="presParOf" srcId="{64E42B59-8838-4E3F-973C-FAFCDBB199DC}" destId="{64149042-D3C4-4571-A1D7-69DB01830D85}" srcOrd="7" destOrd="0" presId="urn:microsoft.com/office/officeart/2008/layout/VerticalAccentList"/>
    <dgm:cxn modelId="{A8016FA8-5432-4827-AE05-B16D3D3DBD80}" type="presParOf" srcId="{825DE312-1741-412A-8086-65D393A854E1}" destId="{B3EEE3A1-2B58-4AD9-80B3-9B614C6660A1}" srcOrd="8" destOrd="0" presId="urn:microsoft.com/office/officeart/2008/layout/VerticalAccentList"/>
    <dgm:cxn modelId="{9AD57604-8F93-4DEA-AC17-F2CC75035BDC}" type="presParOf" srcId="{825DE312-1741-412A-8086-65D393A854E1}" destId="{C6870282-C12F-4050-B33F-43CF7178FBC3}" srcOrd="9" destOrd="0" presId="urn:microsoft.com/office/officeart/2008/layout/VerticalAccentList"/>
    <dgm:cxn modelId="{176C5B63-C7C1-4B9F-A4C0-80F2C0638FA3}" type="presParOf" srcId="{C6870282-C12F-4050-B33F-43CF7178FBC3}" destId="{A43FBDC1-F44B-4320-A01A-C99B968833DD}" srcOrd="0" destOrd="0" presId="urn:microsoft.com/office/officeart/2008/layout/VerticalAccentList"/>
    <dgm:cxn modelId="{B8BF4DE8-9924-4DB9-A49E-0F6C8F2A10CE}" type="presParOf" srcId="{825DE312-1741-412A-8086-65D393A854E1}" destId="{5B0D1F0A-BB30-4791-9FB7-ADD41DD781ED}" srcOrd="10" destOrd="0" presId="urn:microsoft.com/office/officeart/2008/layout/VerticalAccentList"/>
    <dgm:cxn modelId="{BAD67D79-6DC5-4492-ADF1-D91ADE62A355}" type="presParOf" srcId="{5B0D1F0A-BB30-4791-9FB7-ADD41DD781ED}" destId="{784D1235-F4D7-444F-8BC9-5F43C27A2617}" srcOrd="0" destOrd="0" presId="urn:microsoft.com/office/officeart/2008/layout/VerticalAccentList"/>
    <dgm:cxn modelId="{679942A5-5C76-4ABF-9638-AF4DC0C811C9}" type="presParOf" srcId="{5B0D1F0A-BB30-4791-9FB7-ADD41DD781ED}" destId="{B749D333-AC77-4690-A154-12ABD61FF069}" srcOrd="1" destOrd="0" presId="urn:microsoft.com/office/officeart/2008/layout/VerticalAccentList"/>
    <dgm:cxn modelId="{012DF595-E7E5-423C-B733-410F2A9E4B6E}" type="presParOf" srcId="{5B0D1F0A-BB30-4791-9FB7-ADD41DD781ED}" destId="{B8258589-F32C-4402-B168-4A38B9C64F7C}" srcOrd="2" destOrd="0" presId="urn:microsoft.com/office/officeart/2008/layout/VerticalAccentList"/>
    <dgm:cxn modelId="{91CBF52C-0C0D-4848-86F1-BABFF18EACA1}" type="presParOf" srcId="{5B0D1F0A-BB30-4791-9FB7-ADD41DD781ED}" destId="{981DA8F4-E53F-41A1-B805-2957CDDCE6B4}" srcOrd="3" destOrd="0" presId="urn:microsoft.com/office/officeart/2008/layout/VerticalAccentList"/>
    <dgm:cxn modelId="{D308438E-5856-4122-A7CF-3ED15415855A}" type="presParOf" srcId="{5B0D1F0A-BB30-4791-9FB7-ADD41DD781ED}" destId="{487B710B-9349-4EE8-AF1C-2CA20B9CC6FC}" srcOrd="4" destOrd="0" presId="urn:microsoft.com/office/officeart/2008/layout/VerticalAccentList"/>
    <dgm:cxn modelId="{09C5B50A-9485-4B91-B469-6DC3AD3D39FD}" type="presParOf" srcId="{5B0D1F0A-BB30-4791-9FB7-ADD41DD781ED}" destId="{02FCF432-2E85-4036-842D-99DDD04E8FFB}" srcOrd="5" destOrd="0" presId="urn:microsoft.com/office/officeart/2008/layout/VerticalAccentList"/>
    <dgm:cxn modelId="{759ED8CC-1B23-4D33-B1C1-FBE8A4C632D1}" type="presParOf" srcId="{5B0D1F0A-BB30-4791-9FB7-ADD41DD781ED}" destId="{4395580C-AA0A-4A81-AF7B-0A8536C2CAA0}" srcOrd="6" destOrd="0" presId="urn:microsoft.com/office/officeart/2008/layout/VerticalAccentList"/>
    <dgm:cxn modelId="{2F6337DF-F64F-4149-8D3E-B6EE03A4EB74}" type="presParOf" srcId="{5B0D1F0A-BB30-4791-9FB7-ADD41DD781ED}" destId="{1D4F7F87-B485-4384-A5F8-89853CB5320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174C9-07CC-450B-A518-B62C120F736B}" type="doc">
      <dgm:prSet loTypeId="urn:microsoft.com/office/officeart/2011/layout/HexagonRadial" loCatId="cycle" qsTypeId="urn:microsoft.com/office/officeart/2005/8/quickstyle/3d2" qsCatId="3D" csTypeId="urn:microsoft.com/office/officeart/2005/8/colors/colorful5" csCatId="colorful" phldr="1"/>
      <dgm:spPr/>
      <dgm:t>
        <a:bodyPr/>
        <a:lstStyle/>
        <a:p>
          <a:endParaRPr lang="en-US"/>
        </a:p>
      </dgm:t>
    </dgm:pt>
    <dgm:pt modelId="{714EB7FB-78C8-43B5-A9DE-7644603DDC74}">
      <dgm:prSet/>
      <dgm:spPr/>
      <dgm:t>
        <a:bodyPr/>
        <a:lstStyle/>
        <a:p>
          <a:pPr rtl="0"/>
          <a:r>
            <a:rPr lang="en-US"/>
            <a:t>Overall Health</a:t>
          </a:r>
        </a:p>
      </dgm:t>
    </dgm:pt>
    <dgm:pt modelId="{808BCB6D-E315-429C-B82A-74066BF21C64}" type="parTrans" cxnId="{19B4C4E3-9E80-400C-96F9-CE6075B12BDA}">
      <dgm:prSet/>
      <dgm:spPr/>
      <dgm:t>
        <a:bodyPr/>
        <a:lstStyle/>
        <a:p>
          <a:endParaRPr lang="en-US"/>
        </a:p>
      </dgm:t>
    </dgm:pt>
    <dgm:pt modelId="{2E2C0E0C-A472-4086-8EEB-A2FE7D854659}" type="sibTrans" cxnId="{19B4C4E3-9E80-400C-96F9-CE6075B12BDA}">
      <dgm:prSet/>
      <dgm:spPr/>
      <dgm:t>
        <a:bodyPr/>
        <a:lstStyle/>
        <a:p>
          <a:endParaRPr lang="en-US"/>
        </a:p>
      </dgm:t>
    </dgm:pt>
    <dgm:pt modelId="{2233ED02-1A24-4E70-9793-995C35C32050}">
      <dgm:prSet/>
      <dgm:spPr/>
      <dgm:t>
        <a:bodyPr/>
        <a:lstStyle/>
        <a:p>
          <a:pPr rtl="0"/>
          <a:r>
            <a:rPr lang="en-US"/>
            <a:t>Allergies &amp; Dietary Needs</a:t>
          </a:r>
        </a:p>
      </dgm:t>
    </dgm:pt>
    <dgm:pt modelId="{35FD1143-BFC8-45FB-BF64-D24726CDE58E}" type="parTrans" cxnId="{7DEF6EC2-577D-4C1D-AAC5-771D7C6D126D}">
      <dgm:prSet/>
      <dgm:spPr/>
      <dgm:t>
        <a:bodyPr/>
        <a:lstStyle/>
        <a:p>
          <a:endParaRPr lang="en-US"/>
        </a:p>
      </dgm:t>
    </dgm:pt>
    <dgm:pt modelId="{80B7651A-ED54-472C-AC4D-CE2F1A9EFEC9}" type="sibTrans" cxnId="{7DEF6EC2-577D-4C1D-AAC5-771D7C6D126D}">
      <dgm:prSet/>
      <dgm:spPr/>
      <dgm:t>
        <a:bodyPr/>
        <a:lstStyle/>
        <a:p>
          <a:endParaRPr lang="en-US"/>
        </a:p>
      </dgm:t>
    </dgm:pt>
    <dgm:pt modelId="{9C097A02-C925-4EF1-ABBE-3CBF25EEE577}">
      <dgm:prSet/>
      <dgm:spPr/>
      <dgm:t>
        <a:bodyPr/>
        <a:lstStyle/>
        <a:p>
          <a:pPr rtl="0"/>
          <a:r>
            <a:rPr lang="en-US"/>
            <a:t>Medication</a:t>
          </a:r>
        </a:p>
      </dgm:t>
    </dgm:pt>
    <dgm:pt modelId="{C4642730-8E17-40CA-871B-E656027FD2BB}" type="parTrans" cxnId="{59C2E9EE-CC3E-4C29-89C2-BE68B9AF0D8F}">
      <dgm:prSet/>
      <dgm:spPr/>
      <dgm:t>
        <a:bodyPr/>
        <a:lstStyle/>
        <a:p>
          <a:endParaRPr lang="en-US"/>
        </a:p>
      </dgm:t>
    </dgm:pt>
    <dgm:pt modelId="{2AD42F8B-31A4-4C13-9B4D-7AC8D0B84574}" type="sibTrans" cxnId="{59C2E9EE-CC3E-4C29-89C2-BE68B9AF0D8F}">
      <dgm:prSet/>
      <dgm:spPr/>
      <dgm:t>
        <a:bodyPr/>
        <a:lstStyle/>
        <a:p>
          <a:endParaRPr lang="en-US"/>
        </a:p>
      </dgm:t>
    </dgm:pt>
    <dgm:pt modelId="{419063DB-E35F-4776-B554-237B2B5CA1EF}">
      <dgm:prSet/>
      <dgm:spPr/>
      <dgm:t>
        <a:bodyPr/>
        <a:lstStyle/>
        <a:p>
          <a:pPr rtl="0"/>
          <a:r>
            <a:rPr lang="en-US"/>
            <a:t>Mobility/Physical Restrictions</a:t>
          </a:r>
        </a:p>
      </dgm:t>
    </dgm:pt>
    <dgm:pt modelId="{55FD3026-423B-4F48-BA56-823065DCDB20}" type="parTrans" cxnId="{A5C15AC4-334A-46BE-819E-1B9014128220}">
      <dgm:prSet/>
      <dgm:spPr/>
      <dgm:t>
        <a:bodyPr/>
        <a:lstStyle/>
        <a:p>
          <a:endParaRPr lang="en-US"/>
        </a:p>
      </dgm:t>
    </dgm:pt>
    <dgm:pt modelId="{A4C4FCE4-AC6E-4F25-9D09-8B4687671D32}" type="sibTrans" cxnId="{A5C15AC4-334A-46BE-819E-1B9014128220}">
      <dgm:prSet/>
      <dgm:spPr/>
      <dgm:t>
        <a:bodyPr/>
        <a:lstStyle/>
        <a:p>
          <a:endParaRPr lang="en-US"/>
        </a:p>
      </dgm:t>
    </dgm:pt>
    <dgm:pt modelId="{2EC8755E-1F30-4F41-90D2-129CBD64EED0}">
      <dgm:prSet/>
      <dgm:spPr/>
      <dgm:t>
        <a:bodyPr/>
        <a:lstStyle/>
        <a:p>
          <a:pPr rtl="0"/>
          <a:r>
            <a:rPr lang="en-US"/>
            <a:t>Disability</a:t>
          </a:r>
        </a:p>
      </dgm:t>
    </dgm:pt>
    <dgm:pt modelId="{45AFD60E-33D6-4D00-BFE6-A62354AB7B42}" type="parTrans" cxnId="{F5D6F234-1337-481F-ABFF-09F631D35128}">
      <dgm:prSet/>
      <dgm:spPr/>
      <dgm:t>
        <a:bodyPr/>
        <a:lstStyle/>
        <a:p>
          <a:endParaRPr lang="en-US"/>
        </a:p>
      </dgm:t>
    </dgm:pt>
    <dgm:pt modelId="{987F6EAC-B5B7-45C7-BC2E-7A7F86B1BE38}" type="sibTrans" cxnId="{F5D6F234-1337-481F-ABFF-09F631D35128}">
      <dgm:prSet/>
      <dgm:spPr/>
      <dgm:t>
        <a:bodyPr/>
        <a:lstStyle/>
        <a:p>
          <a:endParaRPr lang="en-US"/>
        </a:p>
      </dgm:t>
    </dgm:pt>
    <dgm:pt modelId="{A21AC0DB-9714-42CC-9902-9B38CE36511A}">
      <dgm:prSet/>
      <dgm:spPr/>
      <dgm:t>
        <a:bodyPr/>
        <a:lstStyle/>
        <a:p>
          <a:pPr rtl="0"/>
          <a:r>
            <a:rPr lang="en-US"/>
            <a:t>Hearing or Visual Loss</a:t>
          </a:r>
        </a:p>
      </dgm:t>
    </dgm:pt>
    <dgm:pt modelId="{028F7EB5-A3A2-4ECA-B2EF-66BC969076C4}" type="parTrans" cxnId="{7E5AA355-579D-439C-858D-4FAB4F9CF6A4}">
      <dgm:prSet/>
      <dgm:spPr/>
      <dgm:t>
        <a:bodyPr/>
        <a:lstStyle/>
        <a:p>
          <a:endParaRPr lang="en-US"/>
        </a:p>
      </dgm:t>
    </dgm:pt>
    <dgm:pt modelId="{097C5137-9150-4C10-8D1A-91FECA8C676B}" type="sibTrans" cxnId="{7E5AA355-579D-439C-858D-4FAB4F9CF6A4}">
      <dgm:prSet/>
      <dgm:spPr/>
      <dgm:t>
        <a:bodyPr/>
        <a:lstStyle/>
        <a:p>
          <a:endParaRPr lang="en-US"/>
        </a:p>
      </dgm:t>
    </dgm:pt>
    <dgm:pt modelId="{FE5D5094-E2B7-4B96-B3A4-B6015715ABA2}">
      <dgm:prSet/>
      <dgm:spPr/>
      <dgm:t>
        <a:bodyPr/>
        <a:lstStyle/>
        <a:p>
          <a:pPr rtl="0"/>
          <a:r>
            <a:rPr lang="en-US"/>
            <a:t>Physical &amp; Mental Health</a:t>
          </a:r>
        </a:p>
      </dgm:t>
    </dgm:pt>
    <dgm:pt modelId="{959F823E-DEAD-4262-AD88-7086C605CCE9}" type="parTrans" cxnId="{F2061EB2-18E5-4401-B74D-00D4B5F2E8B9}">
      <dgm:prSet/>
      <dgm:spPr/>
      <dgm:t>
        <a:bodyPr/>
        <a:lstStyle/>
        <a:p>
          <a:endParaRPr lang="en-US"/>
        </a:p>
      </dgm:t>
    </dgm:pt>
    <dgm:pt modelId="{D86D024C-E9BB-4795-A6A5-ACD40F5979DD}" type="sibTrans" cxnId="{F2061EB2-18E5-4401-B74D-00D4B5F2E8B9}">
      <dgm:prSet/>
      <dgm:spPr/>
      <dgm:t>
        <a:bodyPr/>
        <a:lstStyle/>
        <a:p>
          <a:endParaRPr lang="en-US"/>
        </a:p>
      </dgm:t>
    </dgm:pt>
    <dgm:pt modelId="{62902122-7B0F-485B-A95C-5B79FD869CB7}" type="pres">
      <dgm:prSet presAssocID="{84D174C9-07CC-450B-A518-B62C120F736B}" presName="Name0" presStyleCnt="0">
        <dgm:presLayoutVars>
          <dgm:chMax val="1"/>
          <dgm:chPref val="1"/>
          <dgm:dir/>
          <dgm:animOne val="branch"/>
          <dgm:animLvl val="lvl"/>
        </dgm:presLayoutVars>
      </dgm:prSet>
      <dgm:spPr/>
    </dgm:pt>
    <dgm:pt modelId="{7EDFF855-AC18-47AD-9C3A-D82704BA7231}" type="pres">
      <dgm:prSet presAssocID="{714EB7FB-78C8-43B5-A9DE-7644603DDC74}" presName="Parent" presStyleLbl="node0" presStyleIdx="0" presStyleCnt="1">
        <dgm:presLayoutVars>
          <dgm:chMax val="6"/>
          <dgm:chPref val="6"/>
        </dgm:presLayoutVars>
      </dgm:prSet>
      <dgm:spPr/>
    </dgm:pt>
    <dgm:pt modelId="{57ABE95F-5979-487C-9B29-AA3698B8CE6B}" type="pres">
      <dgm:prSet presAssocID="{FE5D5094-E2B7-4B96-B3A4-B6015715ABA2}" presName="Accent1" presStyleCnt="0"/>
      <dgm:spPr/>
    </dgm:pt>
    <dgm:pt modelId="{683FE4E3-99D5-4382-B30F-ACF3C8AF0A7F}" type="pres">
      <dgm:prSet presAssocID="{FE5D5094-E2B7-4B96-B3A4-B6015715ABA2}" presName="Accent" presStyleLbl="bgShp" presStyleIdx="0" presStyleCnt="6"/>
      <dgm:spPr/>
    </dgm:pt>
    <dgm:pt modelId="{1E36F6C7-4966-4CEE-BD92-008F817F5A35}" type="pres">
      <dgm:prSet presAssocID="{FE5D5094-E2B7-4B96-B3A4-B6015715ABA2}" presName="Child1" presStyleLbl="node1" presStyleIdx="0" presStyleCnt="6">
        <dgm:presLayoutVars>
          <dgm:chMax val="0"/>
          <dgm:chPref val="0"/>
          <dgm:bulletEnabled val="1"/>
        </dgm:presLayoutVars>
      </dgm:prSet>
      <dgm:spPr/>
    </dgm:pt>
    <dgm:pt modelId="{B99B7F20-A288-4CD6-8E0E-F00655557FB4}" type="pres">
      <dgm:prSet presAssocID="{2233ED02-1A24-4E70-9793-995C35C32050}" presName="Accent2" presStyleCnt="0"/>
      <dgm:spPr/>
    </dgm:pt>
    <dgm:pt modelId="{95A7EEA9-E80A-4A6B-9733-E1EF0299AE12}" type="pres">
      <dgm:prSet presAssocID="{2233ED02-1A24-4E70-9793-995C35C32050}" presName="Accent" presStyleLbl="bgShp" presStyleIdx="1" presStyleCnt="6"/>
      <dgm:spPr/>
    </dgm:pt>
    <dgm:pt modelId="{1DF28FA8-7B8E-430E-BC5A-716946D789E1}" type="pres">
      <dgm:prSet presAssocID="{2233ED02-1A24-4E70-9793-995C35C32050}" presName="Child2" presStyleLbl="node1" presStyleIdx="1" presStyleCnt="6">
        <dgm:presLayoutVars>
          <dgm:chMax val="0"/>
          <dgm:chPref val="0"/>
          <dgm:bulletEnabled val="1"/>
        </dgm:presLayoutVars>
      </dgm:prSet>
      <dgm:spPr/>
    </dgm:pt>
    <dgm:pt modelId="{E728328F-417D-4BE7-B409-6F7EEFFF5FD1}" type="pres">
      <dgm:prSet presAssocID="{9C097A02-C925-4EF1-ABBE-3CBF25EEE577}" presName="Accent3" presStyleCnt="0"/>
      <dgm:spPr/>
    </dgm:pt>
    <dgm:pt modelId="{9DC7038E-2C81-42A8-AEAD-812547C79BD2}" type="pres">
      <dgm:prSet presAssocID="{9C097A02-C925-4EF1-ABBE-3CBF25EEE577}" presName="Accent" presStyleLbl="bgShp" presStyleIdx="2" presStyleCnt="6"/>
      <dgm:spPr/>
    </dgm:pt>
    <dgm:pt modelId="{3ADA2866-AE26-42E9-B078-B53F7CFDD1EA}" type="pres">
      <dgm:prSet presAssocID="{9C097A02-C925-4EF1-ABBE-3CBF25EEE577}" presName="Child3" presStyleLbl="node1" presStyleIdx="2" presStyleCnt="6">
        <dgm:presLayoutVars>
          <dgm:chMax val="0"/>
          <dgm:chPref val="0"/>
          <dgm:bulletEnabled val="1"/>
        </dgm:presLayoutVars>
      </dgm:prSet>
      <dgm:spPr/>
    </dgm:pt>
    <dgm:pt modelId="{399C4278-8707-4E0F-8A8F-07B5BE4BD3A2}" type="pres">
      <dgm:prSet presAssocID="{419063DB-E35F-4776-B554-237B2B5CA1EF}" presName="Accent4" presStyleCnt="0"/>
      <dgm:spPr/>
    </dgm:pt>
    <dgm:pt modelId="{D670F7AD-5CE6-4416-B092-A325B5381DD0}" type="pres">
      <dgm:prSet presAssocID="{419063DB-E35F-4776-B554-237B2B5CA1EF}" presName="Accent" presStyleLbl="bgShp" presStyleIdx="3" presStyleCnt="6"/>
      <dgm:spPr/>
    </dgm:pt>
    <dgm:pt modelId="{5B3640B6-F23B-4934-A172-E72F9C8000F5}" type="pres">
      <dgm:prSet presAssocID="{419063DB-E35F-4776-B554-237B2B5CA1EF}" presName="Child4" presStyleLbl="node1" presStyleIdx="3" presStyleCnt="6">
        <dgm:presLayoutVars>
          <dgm:chMax val="0"/>
          <dgm:chPref val="0"/>
          <dgm:bulletEnabled val="1"/>
        </dgm:presLayoutVars>
      </dgm:prSet>
      <dgm:spPr/>
    </dgm:pt>
    <dgm:pt modelId="{280D8A78-BD2C-48DE-B2B4-B501ABBCCCF7}" type="pres">
      <dgm:prSet presAssocID="{2EC8755E-1F30-4F41-90D2-129CBD64EED0}" presName="Accent5" presStyleCnt="0"/>
      <dgm:spPr/>
    </dgm:pt>
    <dgm:pt modelId="{49060F90-DE03-4B0E-9C64-5A8C5DE06E8F}" type="pres">
      <dgm:prSet presAssocID="{2EC8755E-1F30-4F41-90D2-129CBD64EED0}" presName="Accent" presStyleLbl="bgShp" presStyleIdx="4" presStyleCnt="6"/>
      <dgm:spPr/>
    </dgm:pt>
    <dgm:pt modelId="{0E3B9035-F20C-4D7B-B965-04E8A8DF7A51}" type="pres">
      <dgm:prSet presAssocID="{2EC8755E-1F30-4F41-90D2-129CBD64EED0}" presName="Child5" presStyleLbl="node1" presStyleIdx="4" presStyleCnt="6">
        <dgm:presLayoutVars>
          <dgm:chMax val="0"/>
          <dgm:chPref val="0"/>
          <dgm:bulletEnabled val="1"/>
        </dgm:presLayoutVars>
      </dgm:prSet>
      <dgm:spPr/>
    </dgm:pt>
    <dgm:pt modelId="{0836B5B9-5AF5-45AF-B84A-3AE20A297B0D}" type="pres">
      <dgm:prSet presAssocID="{A21AC0DB-9714-42CC-9902-9B38CE36511A}" presName="Accent6" presStyleCnt="0"/>
      <dgm:spPr/>
    </dgm:pt>
    <dgm:pt modelId="{0694161A-35EE-40B1-AC45-63E9EBB3BFF7}" type="pres">
      <dgm:prSet presAssocID="{A21AC0DB-9714-42CC-9902-9B38CE36511A}" presName="Accent" presStyleLbl="bgShp" presStyleIdx="5" presStyleCnt="6"/>
      <dgm:spPr/>
    </dgm:pt>
    <dgm:pt modelId="{390513DF-6291-4F10-819C-DB083EE0FB3A}" type="pres">
      <dgm:prSet presAssocID="{A21AC0DB-9714-42CC-9902-9B38CE36511A}" presName="Child6" presStyleLbl="node1" presStyleIdx="5" presStyleCnt="6">
        <dgm:presLayoutVars>
          <dgm:chMax val="0"/>
          <dgm:chPref val="0"/>
          <dgm:bulletEnabled val="1"/>
        </dgm:presLayoutVars>
      </dgm:prSet>
      <dgm:spPr/>
    </dgm:pt>
  </dgm:ptLst>
  <dgm:cxnLst>
    <dgm:cxn modelId="{6CA6810E-5DBE-41F0-9617-DA70F1138F2D}" type="presOf" srcId="{A21AC0DB-9714-42CC-9902-9B38CE36511A}" destId="{390513DF-6291-4F10-819C-DB083EE0FB3A}" srcOrd="0" destOrd="0" presId="urn:microsoft.com/office/officeart/2011/layout/HexagonRadial"/>
    <dgm:cxn modelId="{115AA12E-2F23-4E9B-9C78-0D2BC6D6872E}" type="presOf" srcId="{714EB7FB-78C8-43B5-A9DE-7644603DDC74}" destId="{7EDFF855-AC18-47AD-9C3A-D82704BA7231}" srcOrd="0" destOrd="0" presId="urn:microsoft.com/office/officeart/2011/layout/HexagonRadial"/>
    <dgm:cxn modelId="{F5D6F234-1337-481F-ABFF-09F631D35128}" srcId="{714EB7FB-78C8-43B5-A9DE-7644603DDC74}" destId="{2EC8755E-1F30-4F41-90D2-129CBD64EED0}" srcOrd="4" destOrd="0" parTransId="{45AFD60E-33D6-4D00-BFE6-A62354AB7B42}" sibTransId="{987F6EAC-B5B7-45C7-BC2E-7A7F86B1BE38}"/>
    <dgm:cxn modelId="{10B22D5B-D138-4F79-AB40-5DCC3DE3EFE6}" type="presOf" srcId="{84D174C9-07CC-450B-A518-B62C120F736B}" destId="{62902122-7B0F-485B-A95C-5B79FD869CB7}" srcOrd="0" destOrd="0" presId="urn:microsoft.com/office/officeart/2011/layout/HexagonRadial"/>
    <dgm:cxn modelId="{92F2295D-C0F0-408B-9188-22B6C5EEEA5C}" type="presOf" srcId="{9C097A02-C925-4EF1-ABBE-3CBF25EEE577}" destId="{3ADA2866-AE26-42E9-B078-B53F7CFDD1EA}" srcOrd="0" destOrd="0" presId="urn:microsoft.com/office/officeart/2011/layout/HexagonRadial"/>
    <dgm:cxn modelId="{59520347-5D37-4E39-BD85-31841E9DDD1E}" type="presOf" srcId="{2EC8755E-1F30-4F41-90D2-129CBD64EED0}" destId="{0E3B9035-F20C-4D7B-B965-04E8A8DF7A51}" srcOrd="0" destOrd="0" presId="urn:microsoft.com/office/officeart/2011/layout/HexagonRadial"/>
    <dgm:cxn modelId="{7E5AA355-579D-439C-858D-4FAB4F9CF6A4}" srcId="{714EB7FB-78C8-43B5-A9DE-7644603DDC74}" destId="{A21AC0DB-9714-42CC-9902-9B38CE36511A}" srcOrd="5" destOrd="0" parTransId="{028F7EB5-A3A2-4ECA-B2EF-66BC969076C4}" sibTransId="{097C5137-9150-4C10-8D1A-91FECA8C676B}"/>
    <dgm:cxn modelId="{F2061EB2-18E5-4401-B74D-00D4B5F2E8B9}" srcId="{714EB7FB-78C8-43B5-A9DE-7644603DDC74}" destId="{FE5D5094-E2B7-4B96-B3A4-B6015715ABA2}" srcOrd="0" destOrd="0" parTransId="{959F823E-DEAD-4262-AD88-7086C605CCE9}" sibTransId="{D86D024C-E9BB-4795-A6A5-ACD40F5979DD}"/>
    <dgm:cxn modelId="{C16B3CC2-7D19-4CB4-AB0E-2870C8407AE5}" type="presOf" srcId="{2233ED02-1A24-4E70-9793-995C35C32050}" destId="{1DF28FA8-7B8E-430E-BC5A-716946D789E1}" srcOrd="0" destOrd="0" presId="urn:microsoft.com/office/officeart/2011/layout/HexagonRadial"/>
    <dgm:cxn modelId="{7DEF6EC2-577D-4C1D-AAC5-771D7C6D126D}" srcId="{714EB7FB-78C8-43B5-A9DE-7644603DDC74}" destId="{2233ED02-1A24-4E70-9793-995C35C32050}" srcOrd="1" destOrd="0" parTransId="{35FD1143-BFC8-45FB-BF64-D24726CDE58E}" sibTransId="{80B7651A-ED54-472C-AC4D-CE2F1A9EFEC9}"/>
    <dgm:cxn modelId="{A5C15AC4-334A-46BE-819E-1B9014128220}" srcId="{714EB7FB-78C8-43B5-A9DE-7644603DDC74}" destId="{419063DB-E35F-4776-B554-237B2B5CA1EF}" srcOrd="3" destOrd="0" parTransId="{55FD3026-423B-4F48-BA56-823065DCDB20}" sibTransId="{A4C4FCE4-AC6E-4F25-9D09-8B4687671D32}"/>
    <dgm:cxn modelId="{9DC5BAE1-4AF8-4ECA-B7F5-9691ECE5AA57}" type="presOf" srcId="{FE5D5094-E2B7-4B96-B3A4-B6015715ABA2}" destId="{1E36F6C7-4966-4CEE-BD92-008F817F5A35}" srcOrd="0" destOrd="0" presId="urn:microsoft.com/office/officeart/2011/layout/HexagonRadial"/>
    <dgm:cxn modelId="{19B4C4E3-9E80-400C-96F9-CE6075B12BDA}" srcId="{84D174C9-07CC-450B-A518-B62C120F736B}" destId="{714EB7FB-78C8-43B5-A9DE-7644603DDC74}" srcOrd="0" destOrd="0" parTransId="{808BCB6D-E315-429C-B82A-74066BF21C64}" sibTransId="{2E2C0E0C-A472-4086-8EEB-A2FE7D854659}"/>
    <dgm:cxn modelId="{59C2E9EE-CC3E-4C29-89C2-BE68B9AF0D8F}" srcId="{714EB7FB-78C8-43B5-A9DE-7644603DDC74}" destId="{9C097A02-C925-4EF1-ABBE-3CBF25EEE577}" srcOrd="2" destOrd="0" parTransId="{C4642730-8E17-40CA-871B-E656027FD2BB}" sibTransId="{2AD42F8B-31A4-4C13-9B4D-7AC8D0B84574}"/>
    <dgm:cxn modelId="{6E07A3F8-8896-4D08-9396-8E888B881053}" type="presOf" srcId="{419063DB-E35F-4776-B554-237B2B5CA1EF}" destId="{5B3640B6-F23B-4934-A172-E72F9C8000F5}" srcOrd="0" destOrd="0" presId="urn:microsoft.com/office/officeart/2011/layout/HexagonRadial"/>
    <dgm:cxn modelId="{8ABD1A36-B79A-4DB8-944C-FC10625966AE}" type="presParOf" srcId="{62902122-7B0F-485B-A95C-5B79FD869CB7}" destId="{7EDFF855-AC18-47AD-9C3A-D82704BA7231}" srcOrd="0" destOrd="0" presId="urn:microsoft.com/office/officeart/2011/layout/HexagonRadial"/>
    <dgm:cxn modelId="{057C7824-5D41-4E25-A24B-3FDBD55B5428}" type="presParOf" srcId="{62902122-7B0F-485B-A95C-5B79FD869CB7}" destId="{57ABE95F-5979-487C-9B29-AA3698B8CE6B}" srcOrd="1" destOrd="0" presId="urn:microsoft.com/office/officeart/2011/layout/HexagonRadial"/>
    <dgm:cxn modelId="{33A32CA1-6CA6-47DC-AA51-73336B12FB14}" type="presParOf" srcId="{57ABE95F-5979-487C-9B29-AA3698B8CE6B}" destId="{683FE4E3-99D5-4382-B30F-ACF3C8AF0A7F}" srcOrd="0" destOrd="0" presId="urn:microsoft.com/office/officeart/2011/layout/HexagonRadial"/>
    <dgm:cxn modelId="{1F54E359-071F-4B0B-9C42-EF89AE08509D}" type="presParOf" srcId="{62902122-7B0F-485B-A95C-5B79FD869CB7}" destId="{1E36F6C7-4966-4CEE-BD92-008F817F5A35}" srcOrd="2" destOrd="0" presId="urn:microsoft.com/office/officeart/2011/layout/HexagonRadial"/>
    <dgm:cxn modelId="{E87299FA-33F7-4258-9291-244420462ECB}" type="presParOf" srcId="{62902122-7B0F-485B-A95C-5B79FD869CB7}" destId="{B99B7F20-A288-4CD6-8E0E-F00655557FB4}" srcOrd="3" destOrd="0" presId="urn:microsoft.com/office/officeart/2011/layout/HexagonRadial"/>
    <dgm:cxn modelId="{F16943DB-D024-4176-A713-8D6FD257276E}" type="presParOf" srcId="{B99B7F20-A288-4CD6-8E0E-F00655557FB4}" destId="{95A7EEA9-E80A-4A6B-9733-E1EF0299AE12}" srcOrd="0" destOrd="0" presId="urn:microsoft.com/office/officeart/2011/layout/HexagonRadial"/>
    <dgm:cxn modelId="{57CB4F30-16B2-4589-AFA7-62384870D139}" type="presParOf" srcId="{62902122-7B0F-485B-A95C-5B79FD869CB7}" destId="{1DF28FA8-7B8E-430E-BC5A-716946D789E1}" srcOrd="4" destOrd="0" presId="urn:microsoft.com/office/officeart/2011/layout/HexagonRadial"/>
    <dgm:cxn modelId="{616B03C7-7A39-48DD-ABAE-3CD53DF92506}" type="presParOf" srcId="{62902122-7B0F-485B-A95C-5B79FD869CB7}" destId="{E728328F-417D-4BE7-B409-6F7EEFFF5FD1}" srcOrd="5" destOrd="0" presId="urn:microsoft.com/office/officeart/2011/layout/HexagonRadial"/>
    <dgm:cxn modelId="{577FBA2E-86EF-4136-B66C-301DE9F1A593}" type="presParOf" srcId="{E728328F-417D-4BE7-B409-6F7EEFFF5FD1}" destId="{9DC7038E-2C81-42A8-AEAD-812547C79BD2}" srcOrd="0" destOrd="0" presId="urn:microsoft.com/office/officeart/2011/layout/HexagonRadial"/>
    <dgm:cxn modelId="{9ADECAED-39B1-40F4-B37D-512F08ECD3BF}" type="presParOf" srcId="{62902122-7B0F-485B-A95C-5B79FD869CB7}" destId="{3ADA2866-AE26-42E9-B078-B53F7CFDD1EA}" srcOrd="6" destOrd="0" presId="urn:microsoft.com/office/officeart/2011/layout/HexagonRadial"/>
    <dgm:cxn modelId="{8D5DAE37-328B-4230-8FA8-3D26A5B73E04}" type="presParOf" srcId="{62902122-7B0F-485B-A95C-5B79FD869CB7}" destId="{399C4278-8707-4E0F-8A8F-07B5BE4BD3A2}" srcOrd="7" destOrd="0" presId="urn:microsoft.com/office/officeart/2011/layout/HexagonRadial"/>
    <dgm:cxn modelId="{47650805-C26D-47B0-A5BA-3F20943A343C}" type="presParOf" srcId="{399C4278-8707-4E0F-8A8F-07B5BE4BD3A2}" destId="{D670F7AD-5CE6-4416-B092-A325B5381DD0}" srcOrd="0" destOrd="0" presId="urn:microsoft.com/office/officeart/2011/layout/HexagonRadial"/>
    <dgm:cxn modelId="{F43EA265-7DF2-4AC8-A9F0-7C3E40E3EEFA}" type="presParOf" srcId="{62902122-7B0F-485B-A95C-5B79FD869CB7}" destId="{5B3640B6-F23B-4934-A172-E72F9C8000F5}" srcOrd="8" destOrd="0" presId="urn:microsoft.com/office/officeart/2011/layout/HexagonRadial"/>
    <dgm:cxn modelId="{7E69DAED-EA42-4BBD-9975-9C591D503FA5}" type="presParOf" srcId="{62902122-7B0F-485B-A95C-5B79FD869CB7}" destId="{280D8A78-BD2C-48DE-B2B4-B501ABBCCCF7}" srcOrd="9" destOrd="0" presId="urn:microsoft.com/office/officeart/2011/layout/HexagonRadial"/>
    <dgm:cxn modelId="{5ED9EEF0-5AD3-4B62-8636-13ED2B639B43}" type="presParOf" srcId="{280D8A78-BD2C-48DE-B2B4-B501ABBCCCF7}" destId="{49060F90-DE03-4B0E-9C64-5A8C5DE06E8F}" srcOrd="0" destOrd="0" presId="urn:microsoft.com/office/officeart/2011/layout/HexagonRadial"/>
    <dgm:cxn modelId="{84CFF527-489B-49F2-A3CE-6C8B6019DC18}" type="presParOf" srcId="{62902122-7B0F-485B-A95C-5B79FD869CB7}" destId="{0E3B9035-F20C-4D7B-B965-04E8A8DF7A51}" srcOrd="10" destOrd="0" presId="urn:microsoft.com/office/officeart/2011/layout/HexagonRadial"/>
    <dgm:cxn modelId="{D84CF94A-C533-4C6B-95F6-513BC28BD812}" type="presParOf" srcId="{62902122-7B0F-485B-A95C-5B79FD869CB7}" destId="{0836B5B9-5AF5-45AF-B84A-3AE20A297B0D}" srcOrd="11" destOrd="0" presId="urn:microsoft.com/office/officeart/2011/layout/HexagonRadial"/>
    <dgm:cxn modelId="{D718E6B6-A170-455F-8DB1-62A1231C757D}" type="presParOf" srcId="{0836B5B9-5AF5-45AF-B84A-3AE20A297B0D}" destId="{0694161A-35EE-40B1-AC45-63E9EBB3BFF7}" srcOrd="0" destOrd="0" presId="urn:microsoft.com/office/officeart/2011/layout/HexagonRadial"/>
    <dgm:cxn modelId="{6F1CC108-4EE0-45CE-A8FA-A0375A48BA12}" type="presParOf" srcId="{62902122-7B0F-485B-A95C-5B79FD869CB7}" destId="{390513DF-6291-4F10-819C-DB083EE0FB3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3B4AD-78CB-4833-A2BD-A24188ECBEC5}"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DB4F75AE-1C6B-48FD-AB4C-E8AFC164FBDF}">
      <dgm:prSet/>
      <dgm:spPr/>
      <dgm:t>
        <a:bodyPr/>
        <a:lstStyle/>
        <a:p>
          <a:pPr rtl="0"/>
          <a:r>
            <a:rPr lang="en-US"/>
            <a:t>Exercise vigilance when in public places or using transportation.</a:t>
          </a:r>
        </a:p>
      </dgm:t>
    </dgm:pt>
    <dgm:pt modelId="{3F2DFE43-B37A-47FA-9488-C467D9BFEF79}" type="parTrans" cxnId="{FC096F67-C769-4007-9063-AB57CAAF6280}">
      <dgm:prSet/>
      <dgm:spPr/>
      <dgm:t>
        <a:bodyPr/>
        <a:lstStyle/>
        <a:p>
          <a:endParaRPr lang="en-US"/>
        </a:p>
      </dgm:t>
    </dgm:pt>
    <dgm:pt modelId="{8862C385-6980-4E69-B206-E5E6C134DD85}" type="sibTrans" cxnId="{FC096F67-C769-4007-9063-AB57CAAF6280}">
      <dgm:prSet/>
      <dgm:spPr/>
      <dgm:t>
        <a:bodyPr/>
        <a:lstStyle/>
        <a:p>
          <a:endParaRPr lang="en-US"/>
        </a:p>
      </dgm:t>
    </dgm:pt>
    <dgm:pt modelId="{1D2F9D9E-0285-4E97-8648-634020494AD7}">
      <dgm:prSet/>
      <dgm:spPr/>
      <dgm:t>
        <a:bodyPr/>
        <a:lstStyle/>
        <a:p>
          <a:pPr rtl="0"/>
          <a:r>
            <a:rPr lang="en-US"/>
            <a:t>Be aware of immediate surroundings and avoid large crowds or crowded places.</a:t>
          </a:r>
        </a:p>
      </dgm:t>
    </dgm:pt>
    <dgm:pt modelId="{B1FA7DD1-8B33-4F80-99A6-BA90DB385B0B}" type="parTrans" cxnId="{1D790A8C-8DB0-462C-9606-A6E7BFF44D5D}">
      <dgm:prSet/>
      <dgm:spPr/>
      <dgm:t>
        <a:bodyPr/>
        <a:lstStyle/>
        <a:p>
          <a:endParaRPr lang="en-US"/>
        </a:p>
      </dgm:t>
    </dgm:pt>
    <dgm:pt modelId="{A0C20DA3-7C98-4515-A7E6-BB43F794B4DE}" type="sibTrans" cxnId="{1D790A8C-8DB0-462C-9606-A6E7BFF44D5D}">
      <dgm:prSet/>
      <dgm:spPr/>
      <dgm:t>
        <a:bodyPr/>
        <a:lstStyle/>
        <a:p>
          <a:endParaRPr lang="en-US"/>
        </a:p>
      </dgm:t>
    </dgm:pt>
    <dgm:pt modelId="{65C595B2-9F18-412D-9BE6-F5E34BBF2067}">
      <dgm:prSet/>
      <dgm:spPr/>
      <dgm:t>
        <a:bodyPr/>
        <a:lstStyle/>
        <a:p>
          <a:pPr rtl="0"/>
          <a:r>
            <a:rPr lang="en-US"/>
            <a:t>Follow the instructions of local authorities.  Monitor media and local information sources and factor updated information into personal travel plans and activities.  </a:t>
          </a:r>
        </a:p>
      </dgm:t>
    </dgm:pt>
    <dgm:pt modelId="{CAF0BB4B-E831-4D4A-B25C-9ECE7A795E09}" type="parTrans" cxnId="{328AEE4A-4607-44F0-ACE8-D526D1689200}">
      <dgm:prSet/>
      <dgm:spPr/>
      <dgm:t>
        <a:bodyPr/>
        <a:lstStyle/>
        <a:p>
          <a:endParaRPr lang="en-US"/>
        </a:p>
      </dgm:t>
    </dgm:pt>
    <dgm:pt modelId="{771D3D2E-F285-418A-A951-453BAD7C5223}" type="sibTrans" cxnId="{328AEE4A-4607-44F0-ACE8-D526D1689200}">
      <dgm:prSet/>
      <dgm:spPr/>
      <dgm:t>
        <a:bodyPr/>
        <a:lstStyle/>
        <a:p>
          <a:endParaRPr lang="en-US"/>
        </a:p>
      </dgm:t>
    </dgm:pt>
    <dgm:pt modelId="{9DA4DCDC-7AEF-4A84-8A63-54260C9367CA}">
      <dgm:prSet/>
      <dgm:spPr/>
      <dgm:t>
        <a:bodyPr/>
        <a:lstStyle/>
        <a:p>
          <a:pPr rtl="0"/>
          <a:r>
            <a:rPr lang="en-US"/>
            <a:t>Be prepared for additional security screening and unexpected disruptions.</a:t>
          </a:r>
        </a:p>
      </dgm:t>
    </dgm:pt>
    <dgm:pt modelId="{EC830EB1-4025-4F8D-B8BA-E546717805B0}" type="parTrans" cxnId="{AAD4887D-CB58-4881-B044-FA8EFBC8D86E}">
      <dgm:prSet/>
      <dgm:spPr/>
      <dgm:t>
        <a:bodyPr/>
        <a:lstStyle/>
        <a:p>
          <a:endParaRPr lang="en-US"/>
        </a:p>
      </dgm:t>
    </dgm:pt>
    <dgm:pt modelId="{5A45CB32-0F13-4682-94C9-CC293383FC87}" type="sibTrans" cxnId="{AAD4887D-CB58-4881-B044-FA8EFBC8D86E}">
      <dgm:prSet/>
      <dgm:spPr/>
      <dgm:t>
        <a:bodyPr/>
        <a:lstStyle/>
        <a:p>
          <a:endParaRPr lang="en-US"/>
        </a:p>
      </dgm:t>
    </dgm:pt>
    <dgm:pt modelId="{E5C51ED6-1742-4651-A4A8-9D96FF29AB3F}">
      <dgm:prSet/>
      <dgm:spPr/>
      <dgm:t>
        <a:bodyPr/>
        <a:lstStyle/>
        <a:p>
          <a:pPr rtl="0"/>
          <a:r>
            <a:rPr lang="en-US"/>
            <a:t>Stay in touch with Education Abroad in the event of an emergency. Encourage students to contact family members to verify safety.</a:t>
          </a:r>
        </a:p>
      </dgm:t>
    </dgm:pt>
    <dgm:pt modelId="{37D0654A-7FEF-4FF8-B79A-34CD5ECDBECF}" type="parTrans" cxnId="{264B2BCE-756D-467F-AD08-F8D68B58277D}">
      <dgm:prSet/>
      <dgm:spPr/>
      <dgm:t>
        <a:bodyPr/>
        <a:lstStyle/>
        <a:p>
          <a:endParaRPr lang="en-US"/>
        </a:p>
      </dgm:t>
    </dgm:pt>
    <dgm:pt modelId="{DF147872-B640-4CD5-BB4A-19A5AA65B80B}" type="sibTrans" cxnId="{264B2BCE-756D-467F-AD08-F8D68B58277D}">
      <dgm:prSet/>
      <dgm:spPr/>
      <dgm:t>
        <a:bodyPr/>
        <a:lstStyle/>
        <a:p>
          <a:endParaRPr lang="en-US"/>
        </a:p>
      </dgm:t>
    </dgm:pt>
    <dgm:pt modelId="{A73FAD35-E591-4744-859A-786C3FD45AA1}">
      <dgm:prSet/>
      <dgm:spPr/>
      <dgm:t>
        <a:bodyPr/>
        <a:lstStyle/>
        <a:p>
          <a:pPr rtl="0"/>
          <a:r>
            <a:rPr lang="en-US"/>
            <a:t>Education Abroad will register you and your program participants in the </a:t>
          </a:r>
          <a:r>
            <a:rPr lang="en-US">
              <a:hlinkClick xmlns:r="http://schemas.openxmlformats.org/officeDocument/2006/relationships" r:id="rId1"/>
            </a:rPr>
            <a:t>Smart Traveler Enrollment Program</a:t>
          </a:r>
          <a:r>
            <a:rPr lang="en-US"/>
            <a:t> (STEP).</a:t>
          </a:r>
        </a:p>
      </dgm:t>
    </dgm:pt>
    <dgm:pt modelId="{2739BE34-EDA4-4796-B65C-7698EE1077CB}" type="parTrans" cxnId="{75C3C73E-45F8-44C2-A4E0-697036AC10D4}">
      <dgm:prSet/>
      <dgm:spPr/>
      <dgm:t>
        <a:bodyPr/>
        <a:lstStyle/>
        <a:p>
          <a:endParaRPr lang="en-US"/>
        </a:p>
      </dgm:t>
    </dgm:pt>
    <dgm:pt modelId="{CD3E43A5-0692-4C06-95C2-344DD59B36C8}" type="sibTrans" cxnId="{75C3C73E-45F8-44C2-A4E0-697036AC10D4}">
      <dgm:prSet/>
      <dgm:spPr/>
      <dgm:t>
        <a:bodyPr/>
        <a:lstStyle/>
        <a:p>
          <a:endParaRPr lang="en-US"/>
        </a:p>
      </dgm:t>
    </dgm:pt>
    <dgm:pt modelId="{6B131FCD-239D-42AC-8D09-EF10A59D474C}" type="pres">
      <dgm:prSet presAssocID="{4243B4AD-78CB-4833-A2BD-A24188ECBEC5}" presName="Name0" presStyleCnt="0">
        <dgm:presLayoutVars>
          <dgm:chMax val="7"/>
          <dgm:chPref val="7"/>
          <dgm:dir/>
        </dgm:presLayoutVars>
      </dgm:prSet>
      <dgm:spPr/>
    </dgm:pt>
    <dgm:pt modelId="{DAE1459C-488B-49A8-82BE-C9B4DFECF2E4}" type="pres">
      <dgm:prSet presAssocID="{4243B4AD-78CB-4833-A2BD-A24188ECBEC5}" presName="Name1" presStyleCnt="0"/>
      <dgm:spPr/>
    </dgm:pt>
    <dgm:pt modelId="{E5C68CC5-8621-4697-80DE-90FA3D4B54F9}" type="pres">
      <dgm:prSet presAssocID="{4243B4AD-78CB-4833-A2BD-A24188ECBEC5}" presName="cycle" presStyleCnt="0"/>
      <dgm:spPr/>
    </dgm:pt>
    <dgm:pt modelId="{154720C0-1083-421B-BDD7-CE3AE2FC81D1}" type="pres">
      <dgm:prSet presAssocID="{4243B4AD-78CB-4833-A2BD-A24188ECBEC5}" presName="srcNode" presStyleLbl="node1" presStyleIdx="0" presStyleCnt="6"/>
      <dgm:spPr/>
    </dgm:pt>
    <dgm:pt modelId="{14B1472D-1EE7-4416-8207-A899FE7DE22F}" type="pres">
      <dgm:prSet presAssocID="{4243B4AD-78CB-4833-A2BD-A24188ECBEC5}" presName="conn" presStyleLbl="parChTrans1D2" presStyleIdx="0" presStyleCnt="1"/>
      <dgm:spPr/>
    </dgm:pt>
    <dgm:pt modelId="{6EE225FC-09AA-4FE3-8FD1-7AAA0350BE7D}" type="pres">
      <dgm:prSet presAssocID="{4243B4AD-78CB-4833-A2BD-A24188ECBEC5}" presName="extraNode" presStyleLbl="node1" presStyleIdx="0" presStyleCnt="6"/>
      <dgm:spPr/>
    </dgm:pt>
    <dgm:pt modelId="{DB28B371-0377-49C6-B498-7C53AB2FCE10}" type="pres">
      <dgm:prSet presAssocID="{4243B4AD-78CB-4833-A2BD-A24188ECBEC5}" presName="dstNode" presStyleLbl="node1" presStyleIdx="0" presStyleCnt="6"/>
      <dgm:spPr/>
    </dgm:pt>
    <dgm:pt modelId="{CA267E45-0635-4FEA-BC85-216A92DDB5AF}" type="pres">
      <dgm:prSet presAssocID="{DB4F75AE-1C6B-48FD-AB4C-E8AFC164FBDF}" presName="text_1" presStyleLbl="node1" presStyleIdx="0" presStyleCnt="6">
        <dgm:presLayoutVars>
          <dgm:bulletEnabled val="1"/>
        </dgm:presLayoutVars>
      </dgm:prSet>
      <dgm:spPr/>
    </dgm:pt>
    <dgm:pt modelId="{6311404F-6A48-4FA0-B7A8-1AC729576CCB}" type="pres">
      <dgm:prSet presAssocID="{DB4F75AE-1C6B-48FD-AB4C-E8AFC164FBDF}" presName="accent_1" presStyleCnt="0"/>
      <dgm:spPr/>
    </dgm:pt>
    <dgm:pt modelId="{706D0E0D-C831-434E-AECA-B8C6156121DC}" type="pres">
      <dgm:prSet presAssocID="{DB4F75AE-1C6B-48FD-AB4C-E8AFC164FBDF}" presName="accentRepeatNode" presStyleLbl="solidFgAcc1" presStyleIdx="0" presStyleCnt="6"/>
      <dgm:spPr/>
    </dgm:pt>
    <dgm:pt modelId="{0F26A679-F27C-48C3-BD2B-F1332A74AD33}" type="pres">
      <dgm:prSet presAssocID="{1D2F9D9E-0285-4E97-8648-634020494AD7}" presName="text_2" presStyleLbl="node1" presStyleIdx="1" presStyleCnt="6">
        <dgm:presLayoutVars>
          <dgm:bulletEnabled val="1"/>
        </dgm:presLayoutVars>
      </dgm:prSet>
      <dgm:spPr/>
    </dgm:pt>
    <dgm:pt modelId="{CFB29B20-5DAF-4831-A863-4407F358AB70}" type="pres">
      <dgm:prSet presAssocID="{1D2F9D9E-0285-4E97-8648-634020494AD7}" presName="accent_2" presStyleCnt="0"/>
      <dgm:spPr/>
    </dgm:pt>
    <dgm:pt modelId="{3CBA9D87-D837-4ADE-AD91-BBC144238B2E}" type="pres">
      <dgm:prSet presAssocID="{1D2F9D9E-0285-4E97-8648-634020494AD7}" presName="accentRepeatNode" presStyleLbl="solidFgAcc1" presStyleIdx="1" presStyleCnt="6"/>
      <dgm:spPr/>
    </dgm:pt>
    <dgm:pt modelId="{E37FDB80-57BA-418E-8F0C-4E1D6CFAC80D}" type="pres">
      <dgm:prSet presAssocID="{65C595B2-9F18-412D-9BE6-F5E34BBF2067}" presName="text_3" presStyleLbl="node1" presStyleIdx="2" presStyleCnt="6">
        <dgm:presLayoutVars>
          <dgm:bulletEnabled val="1"/>
        </dgm:presLayoutVars>
      </dgm:prSet>
      <dgm:spPr/>
    </dgm:pt>
    <dgm:pt modelId="{981B8293-E0DB-4BB7-9480-C3D8F505A0EF}" type="pres">
      <dgm:prSet presAssocID="{65C595B2-9F18-412D-9BE6-F5E34BBF2067}" presName="accent_3" presStyleCnt="0"/>
      <dgm:spPr/>
    </dgm:pt>
    <dgm:pt modelId="{F91986D5-7253-4A91-8082-F5C94F585955}" type="pres">
      <dgm:prSet presAssocID="{65C595B2-9F18-412D-9BE6-F5E34BBF2067}" presName="accentRepeatNode" presStyleLbl="solidFgAcc1" presStyleIdx="2" presStyleCnt="6"/>
      <dgm:spPr/>
    </dgm:pt>
    <dgm:pt modelId="{4C33EAB2-7A79-4B2D-A698-7163DB5A3968}" type="pres">
      <dgm:prSet presAssocID="{9DA4DCDC-7AEF-4A84-8A63-54260C9367CA}" presName="text_4" presStyleLbl="node1" presStyleIdx="3" presStyleCnt="6">
        <dgm:presLayoutVars>
          <dgm:bulletEnabled val="1"/>
        </dgm:presLayoutVars>
      </dgm:prSet>
      <dgm:spPr/>
    </dgm:pt>
    <dgm:pt modelId="{D2447FD0-1CDA-4748-94B5-92F462EE7BB4}" type="pres">
      <dgm:prSet presAssocID="{9DA4DCDC-7AEF-4A84-8A63-54260C9367CA}" presName="accent_4" presStyleCnt="0"/>
      <dgm:spPr/>
    </dgm:pt>
    <dgm:pt modelId="{0D53EB2E-7E89-4E69-8A6D-C01B1D0EDEB9}" type="pres">
      <dgm:prSet presAssocID="{9DA4DCDC-7AEF-4A84-8A63-54260C9367CA}" presName="accentRepeatNode" presStyleLbl="solidFgAcc1" presStyleIdx="3" presStyleCnt="6"/>
      <dgm:spPr/>
    </dgm:pt>
    <dgm:pt modelId="{ED62161C-6DB1-445A-9969-1B2AFE4215DD}" type="pres">
      <dgm:prSet presAssocID="{E5C51ED6-1742-4651-A4A8-9D96FF29AB3F}" presName="text_5" presStyleLbl="node1" presStyleIdx="4" presStyleCnt="6">
        <dgm:presLayoutVars>
          <dgm:bulletEnabled val="1"/>
        </dgm:presLayoutVars>
      </dgm:prSet>
      <dgm:spPr/>
    </dgm:pt>
    <dgm:pt modelId="{4A305BDE-129A-4791-A9A7-D32FCBAF9DD2}" type="pres">
      <dgm:prSet presAssocID="{E5C51ED6-1742-4651-A4A8-9D96FF29AB3F}" presName="accent_5" presStyleCnt="0"/>
      <dgm:spPr/>
    </dgm:pt>
    <dgm:pt modelId="{930F1936-4A59-4DBC-9963-0DE79F45302F}" type="pres">
      <dgm:prSet presAssocID="{E5C51ED6-1742-4651-A4A8-9D96FF29AB3F}" presName="accentRepeatNode" presStyleLbl="solidFgAcc1" presStyleIdx="4" presStyleCnt="6"/>
      <dgm:spPr/>
    </dgm:pt>
    <dgm:pt modelId="{336994B5-70ED-498F-957F-C40F82EB5FE2}" type="pres">
      <dgm:prSet presAssocID="{A73FAD35-E591-4744-859A-786C3FD45AA1}" presName="text_6" presStyleLbl="node1" presStyleIdx="5" presStyleCnt="6">
        <dgm:presLayoutVars>
          <dgm:bulletEnabled val="1"/>
        </dgm:presLayoutVars>
      </dgm:prSet>
      <dgm:spPr/>
    </dgm:pt>
    <dgm:pt modelId="{DF681AE7-7AE5-4206-96D7-A34ED8004B24}" type="pres">
      <dgm:prSet presAssocID="{A73FAD35-E591-4744-859A-786C3FD45AA1}" presName="accent_6" presStyleCnt="0"/>
      <dgm:spPr/>
    </dgm:pt>
    <dgm:pt modelId="{EFBEE576-831A-4CBB-8B6B-EC6C730B96F6}" type="pres">
      <dgm:prSet presAssocID="{A73FAD35-E591-4744-859A-786C3FD45AA1}" presName="accentRepeatNode" presStyleLbl="solidFgAcc1" presStyleIdx="5" presStyleCnt="6"/>
      <dgm:spPr/>
    </dgm:pt>
  </dgm:ptLst>
  <dgm:cxnLst>
    <dgm:cxn modelId="{B8B0401F-9439-4172-903B-201C3D763A47}" type="presOf" srcId="{4243B4AD-78CB-4833-A2BD-A24188ECBEC5}" destId="{6B131FCD-239D-42AC-8D09-EF10A59D474C}" srcOrd="0" destOrd="0" presId="urn:microsoft.com/office/officeart/2008/layout/VerticalCurvedList"/>
    <dgm:cxn modelId="{75C3C73E-45F8-44C2-A4E0-697036AC10D4}" srcId="{4243B4AD-78CB-4833-A2BD-A24188ECBEC5}" destId="{A73FAD35-E591-4744-859A-786C3FD45AA1}" srcOrd="5" destOrd="0" parTransId="{2739BE34-EDA4-4796-B65C-7698EE1077CB}" sibTransId="{CD3E43A5-0692-4C06-95C2-344DD59B36C8}"/>
    <dgm:cxn modelId="{FC096F67-C769-4007-9063-AB57CAAF6280}" srcId="{4243B4AD-78CB-4833-A2BD-A24188ECBEC5}" destId="{DB4F75AE-1C6B-48FD-AB4C-E8AFC164FBDF}" srcOrd="0" destOrd="0" parTransId="{3F2DFE43-B37A-47FA-9488-C467D9BFEF79}" sibTransId="{8862C385-6980-4E69-B206-E5E6C134DD85}"/>
    <dgm:cxn modelId="{328AEE4A-4607-44F0-ACE8-D526D1689200}" srcId="{4243B4AD-78CB-4833-A2BD-A24188ECBEC5}" destId="{65C595B2-9F18-412D-9BE6-F5E34BBF2067}" srcOrd="2" destOrd="0" parTransId="{CAF0BB4B-E831-4D4A-B25C-9ECE7A795E09}" sibTransId="{771D3D2E-F285-418A-A951-453BAD7C5223}"/>
    <dgm:cxn modelId="{AAD4887D-CB58-4881-B044-FA8EFBC8D86E}" srcId="{4243B4AD-78CB-4833-A2BD-A24188ECBEC5}" destId="{9DA4DCDC-7AEF-4A84-8A63-54260C9367CA}" srcOrd="3" destOrd="0" parTransId="{EC830EB1-4025-4F8D-B8BA-E546717805B0}" sibTransId="{5A45CB32-0F13-4682-94C9-CC293383FC87}"/>
    <dgm:cxn modelId="{57A00380-D850-4B56-9260-A4C9D0E6F3DA}" type="presOf" srcId="{9DA4DCDC-7AEF-4A84-8A63-54260C9367CA}" destId="{4C33EAB2-7A79-4B2D-A698-7163DB5A3968}" srcOrd="0" destOrd="0" presId="urn:microsoft.com/office/officeart/2008/layout/VerticalCurvedList"/>
    <dgm:cxn modelId="{A5764D82-3B21-49AB-BEB1-B29A4FF6BFC7}" type="presOf" srcId="{A73FAD35-E591-4744-859A-786C3FD45AA1}" destId="{336994B5-70ED-498F-957F-C40F82EB5FE2}" srcOrd="0" destOrd="0" presId="urn:microsoft.com/office/officeart/2008/layout/VerticalCurvedList"/>
    <dgm:cxn modelId="{2D4AB285-EC69-479F-9B52-591755D068C4}" type="presOf" srcId="{8862C385-6980-4E69-B206-E5E6C134DD85}" destId="{14B1472D-1EE7-4416-8207-A899FE7DE22F}" srcOrd="0" destOrd="0" presId="urn:microsoft.com/office/officeart/2008/layout/VerticalCurvedList"/>
    <dgm:cxn modelId="{1D790A8C-8DB0-462C-9606-A6E7BFF44D5D}" srcId="{4243B4AD-78CB-4833-A2BD-A24188ECBEC5}" destId="{1D2F9D9E-0285-4E97-8648-634020494AD7}" srcOrd="1" destOrd="0" parTransId="{B1FA7DD1-8B33-4F80-99A6-BA90DB385B0B}" sibTransId="{A0C20DA3-7C98-4515-A7E6-BB43F794B4DE}"/>
    <dgm:cxn modelId="{879D69AA-D2C2-48D7-8DFB-AFDF4A9A56EA}" type="presOf" srcId="{E5C51ED6-1742-4651-A4A8-9D96FF29AB3F}" destId="{ED62161C-6DB1-445A-9969-1B2AFE4215DD}" srcOrd="0" destOrd="0" presId="urn:microsoft.com/office/officeart/2008/layout/VerticalCurvedList"/>
    <dgm:cxn modelId="{0A3D3DC9-107D-43C3-A8B2-F5026BD85167}" type="presOf" srcId="{65C595B2-9F18-412D-9BE6-F5E34BBF2067}" destId="{E37FDB80-57BA-418E-8F0C-4E1D6CFAC80D}" srcOrd="0" destOrd="0" presId="urn:microsoft.com/office/officeart/2008/layout/VerticalCurvedList"/>
    <dgm:cxn modelId="{264B2BCE-756D-467F-AD08-F8D68B58277D}" srcId="{4243B4AD-78CB-4833-A2BD-A24188ECBEC5}" destId="{E5C51ED6-1742-4651-A4A8-9D96FF29AB3F}" srcOrd="4" destOrd="0" parTransId="{37D0654A-7FEF-4FF8-B79A-34CD5ECDBECF}" sibTransId="{DF147872-B640-4CD5-BB4A-19A5AA65B80B}"/>
    <dgm:cxn modelId="{C9E03EF5-B707-4C57-968D-23AFD840F300}" type="presOf" srcId="{1D2F9D9E-0285-4E97-8648-634020494AD7}" destId="{0F26A679-F27C-48C3-BD2B-F1332A74AD33}" srcOrd="0" destOrd="0" presId="urn:microsoft.com/office/officeart/2008/layout/VerticalCurvedList"/>
    <dgm:cxn modelId="{C7C59AF6-053F-44A6-9EC8-CE84B6063479}" type="presOf" srcId="{DB4F75AE-1C6B-48FD-AB4C-E8AFC164FBDF}" destId="{CA267E45-0635-4FEA-BC85-216A92DDB5AF}" srcOrd="0" destOrd="0" presId="urn:microsoft.com/office/officeart/2008/layout/VerticalCurvedList"/>
    <dgm:cxn modelId="{FDE1A9C8-41A1-408B-8988-522869303C2C}" type="presParOf" srcId="{6B131FCD-239D-42AC-8D09-EF10A59D474C}" destId="{DAE1459C-488B-49A8-82BE-C9B4DFECF2E4}" srcOrd="0" destOrd="0" presId="urn:microsoft.com/office/officeart/2008/layout/VerticalCurvedList"/>
    <dgm:cxn modelId="{89370D38-D4D0-4865-9BF4-320C9F0233BB}" type="presParOf" srcId="{DAE1459C-488B-49A8-82BE-C9B4DFECF2E4}" destId="{E5C68CC5-8621-4697-80DE-90FA3D4B54F9}" srcOrd="0" destOrd="0" presId="urn:microsoft.com/office/officeart/2008/layout/VerticalCurvedList"/>
    <dgm:cxn modelId="{92FFFA4A-29AF-4F0B-93B4-6C4E7FE730F0}" type="presParOf" srcId="{E5C68CC5-8621-4697-80DE-90FA3D4B54F9}" destId="{154720C0-1083-421B-BDD7-CE3AE2FC81D1}" srcOrd="0" destOrd="0" presId="urn:microsoft.com/office/officeart/2008/layout/VerticalCurvedList"/>
    <dgm:cxn modelId="{02D8F241-6B3D-410F-A484-511D738EBE7B}" type="presParOf" srcId="{E5C68CC5-8621-4697-80DE-90FA3D4B54F9}" destId="{14B1472D-1EE7-4416-8207-A899FE7DE22F}" srcOrd="1" destOrd="0" presId="urn:microsoft.com/office/officeart/2008/layout/VerticalCurvedList"/>
    <dgm:cxn modelId="{E45CCF37-E5B0-4D5A-BC16-4EF5B48ACCB5}" type="presParOf" srcId="{E5C68CC5-8621-4697-80DE-90FA3D4B54F9}" destId="{6EE225FC-09AA-4FE3-8FD1-7AAA0350BE7D}" srcOrd="2" destOrd="0" presId="urn:microsoft.com/office/officeart/2008/layout/VerticalCurvedList"/>
    <dgm:cxn modelId="{D23CCAD7-1FDE-4DCB-BF13-7A35C65FC71D}" type="presParOf" srcId="{E5C68CC5-8621-4697-80DE-90FA3D4B54F9}" destId="{DB28B371-0377-49C6-B498-7C53AB2FCE10}" srcOrd="3" destOrd="0" presId="urn:microsoft.com/office/officeart/2008/layout/VerticalCurvedList"/>
    <dgm:cxn modelId="{5FB489AD-3838-499E-A6E3-D697A8E59213}" type="presParOf" srcId="{DAE1459C-488B-49A8-82BE-C9B4DFECF2E4}" destId="{CA267E45-0635-4FEA-BC85-216A92DDB5AF}" srcOrd="1" destOrd="0" presId="urn:microsoft.com/office/officeart/2008/layout/VerticalCurvedList"/>
    <dgm:cxn modelId="{8108E74A-4205-4DD3-975A-99CB3F42EF8E}" type="presParOf" srcId="{DAE1459C-488B-49A8-82BE-C9B4DFECF2E4}" destId="{6311404F-6A48-4FA0-B7A8-1AC729576CCB}" srcOrd="2" destOrd="0" presId="urn:microsoft.com/office/officeart/2008/layout/VerticalCurvedList"/>
    <dgm:cxn modelId="{31CA6E12-3796-465B-8A40-6C37A3841674}" type="presParOf" srcId="{6311404F-6A48-4FA0-B7A8-1AC729576CCB}" destId="{706D0E0D-C831-434E-AECA-B8C6156121DC}" srcOrd="0" destOrd="0" presId="urn:microsoft.com/office/officeart/2008/layout/VerticalCurvedList"/>
    <dgm:cxn modelId="{2E267A52-C10E-4070-B142-BB5EF2993FE3}" type="presParOf" srcId="{DAE1459C-488B-49A8-82BE-C9B4DFECF2E4}" destId="{0F26A679-F27C-48C3-BD2B-F1332A74AD33}" srcOrd="3" destOrd="0" presId="urn:microsoft.com/office/officeart/2008/layout/VerticalCurvedList"/>
    <dgm:cxn modelId="{0A842896-9055-4F4F-AD28-75D1ED8E1867}" type="presParOf" srcId="{DAE1459C-488B-49A8-82BE-C9B4DFECF2E4}" destId="{CFB29B20-5DAF-4831-A863-4407F358AB70}" srcOrd="4" destOrd="0" presId="urn:microsoft.com/office/officeart/2008/layout/VerticalCurvedList"/>
    <dgm:cxn modelId="{5BFB0E0E-DAE9-4B0F-8D64-D2F173CB59D3}" type="presParOf" srcId="{CFB29B20-5DAF-4831-A863-4407F358AB70}" destId="{3CBA9D87-D837-4ADE-AD91-BBC144238B2E}" srcOrd="0" destOrd="0" presId="urn:microsoft.com/office/officeart/2008/layout/VerticalCurvedList"/>
    <dgm:cxn modelId="{AA5279E9-15F4-4D41-AAB3-96241FEBB822}" type="presParOf" srcId="{DAE1459C-488B-49A8-82BE-C9B4DFECF2E4}" destId="{E37FDB80-57BA-418E-8F0C-4E1D6CFAC80D}" srcOrd="5" destOrd="0" presId="urn:microsoft.com/office/officeart/2008/layout/VerticalCurvedList"/>
    <dgm:cxn modelId="{7D27EA34-6569-4A24-BA88-77A49EF5FF10}" type="presParOf" srcId="{DAE1459C-488B-49A8-82BE-C9B4DFECF2E4}" destId="{981B8293-E0DB-4BB7-9480-C3D8F505A0EF}" srcOrd="6" destOrd="0" presId="urn:microsoft.com/office/officeart/2008/layout/VerticalCurvedList"/>
    <dgm:cxn modelId="{C96E07D6-E18E-4D3A-9095-39637474522C}" type="presParOf" srcId="{981B8293-E0DB-4BB7-9480-C3D8F505A0EF}" destId="{F91986D5-7253-4A91-8082-F5C94F585955}" srcOrd="0" destOrd="0" presId="urn:microsoft.com/office/officeart/2008/layout/VerticalCurvedList"/>
    <dgm:cxn modelId="{2BDA1081-D073-4CB0-B976-1F3CAE2C4DD2}" type="presParOf" srcId="{DAE1459C-488B-49A8-82BE-C9B4DFECF2E4}" destId="{4C33EAB2-7A79-4B2D-A698-7163DB5A3968}" srcOrd="7" destOrd="0" presId="urn:microsoft.com/office/officeart/2008/layout/VerticalCurvedList"/>
    <dgm:cxn modelId="{EC7AA326-1489-4EDC-8DF8-51B8E03EABF9}" type="presParOf" srcId="{DAE1459C-488B-49A8-82BE-C9B4DFECF2E4}" destId="{D2447FD0-1CDA-4748-94B5-92F462EE7BB4}" srcOrd="8" destOrd="0" presId="urn:microsoft.com/office/officeart/2008/layout/VerticalCurvedList"/>
    <dgm:cxn modelId="{8BAC9C42-3717-4312-A2D6-85ABCD6277BA}" type="presParOf" srcId="{D2447FD0-1CDA-4748-94B5-92F462EE7BB4}" destId="{0D53EB2E-7E89-4E69-8A6D-C01B1D0EDEB9}" srcOrd="0" destOrd="0" presId="urn:microsoft.com/office/officeart/2008/layout/VerticalCurvedList"/>
    <dgm:cxn modelId="{6D5F3DB9-AD16-42E1-B154-E29D33786581}" type="presParOf" srcId="{DAE1459C-488B-49A8-82BE-C9B4DFECF2E4}" destId="{ED62161C-6DB1-445A-9969-1B2AFE4215DD}" srcOrd="9" destOrd="0" presId="urn:microsoft.com/office/officeart/2008/layout/VerticalCurvedList"/>
    <dgm:cxn modelId="{27A6BA44-27DB-4A7C-BBF3-4C1FD6FF9E3F}" type="presParOf" srcId="{DAE1459C-488B-49A8-82BE-C9B4DFECF2E4}" destId="{4A305BDE-129A-4791-A9A7-D32FCBAF9DD2}" srcOrd="10" destOrd="0" presId="urn:microsoft.com/office/officeart/2008/layout/VerticalCurvedList"/>
    <dgm:cxn modelId="{18BAA38A-8E25-4F23-A122-FC6DD09A0539}" type="presParOf" srcId="{4A305BDE-129A-4791-A9A7-D32FCBAF9DD2}" destId="{930F1936-4A59-4DBC-9963-0DE79F45302F}" srcOrd="0" destOrd="0" presId="urn:microsoft.com/office/officeart/2008/layout/VerticalCurvedList"/>
    <dgm:cxn modelId="{7CEA1D69-D108-4213-AD84-71C064D521E9}" type="presParOf" srcId="{DAE1459C-488B-49A8-82BE-C9B4DFECF2E4}" destId="{336994B5-70ED-498F-957F-C40F82EB5FE2}" srcOrd="11" destOrd="0" presId="urn:microsoft.com/office/officeart/2008/layout/VerticalCurvedList"/>
    <dgm:cxn modelId="{D8706463-979C-4918-929F-EC39586BED0C}" type="presParOf" srcId="{DAE1459C-488B-49A8-82BE-C9B4DFECF2E4}" destId="{DF681AE7-7AE5-4206-96D7-A34ED8004B24}" srcOrd="12" destOrd="0" presId="urn:microsoft.com/office/officeart/2008/layout/VerticalCurvedList"/>
    <dgm:cxn modelId="{EAD3FB67-A13C-4134-BDC6-B163C09358F9}" type="presParOf" srcId="{DF681AE7-7AE5-4206-96D7-A34ED8004B24}" destId="{EFBEE576-831A-4CBB-8B6B-EC6C730B96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66771B-7546-407F-91EB-5E12BB252B56}" type="doc">
      <dgm:prSet loTypeId="urn:microsoft.com/office/officeart/2009/3/layout/StepUpProcess" loCatId="process" qsTypeId="urn:microsoft.com/office/officeart/2005/8/quickstyle/3d4" qsCatId="3D" csTypeId="urn:microsoft.com/office/officeart/2005/8/colors/colorful5" csCatId="colorful" phldr="1"/>
      <dgm:spPr/>
      <dgm:t>
        <a:bodyPr/>
        <a:lstStyle/>
        <a:p>
          <a:endParaRPr lang="en-US"/>
        </a:p>
      </dgm:t>
    </dgm:pt>
    <dgm:pt modelId="{E5A51358-AE99-4AD1-8996-72529FCBF8ED}">
      <dgm:prSet/>
      <dgm:spPr/>
      <dgm:t>
        <a:bodyPr/>
        <a:lstStyle/>
        <a:p>
          <a:pPr rtl="0"/>
          <a:r>
            <a:rPr lang="en-US"/>
            <a:t>1-2 Months Prior to Departure</a:t>
          </a:r>
        </a:p>
      </dgm:t>
    </dgm:pt>
    <dgm:pt modelId="{06DF10E7-8ED0-4678-A270-4FA97441479B}" type="parTrans" cxnId="{0907A8FA-81DF-4C51-A4E9-E873F64530B8}">
      <dgm:prSet/>
      <dgm:spPr/>
      <dgm:t>
        <a:bodyPr/>
        <a:lstStyle/>
        <a:p>
          <a:endParaRPr lang="en-US"/>
        </a:p>
      </dgm:t>
    </dgm:pt>
    <dgm:pt modelId="{0CE6C408-B459-467D-882A-B286FA71517E}" type="sibTrans" cxnId="{0907A8FA-81DF-4C51-A4E9-E873F64530B8}">
      <dgm:prSet/>
      <dgm:spPr/>
      <dgm:t>
        <a:bodyPr/>
        <a:lstStyle/>
        <a:p>
          <a:endParaRPr lang="en-US"/>
        </a:p>
      </dgm:t>
    </dgm:pt>
    <dgm:pt modelId="{4A1DCCFF-AF34-48CE-9480-B6310A6271C7}">
      <dgm:prSet/>
      <dgm:spPr/>
      <dgm:t>
        <a:bodyPr/>
        <a:lstStyle/>
        <a:p>
          <a:pPr rtl="0"/>
          <a:r>
            <a:rPr lang="en-US"/>
            <a:t>1-2 Weeks Prior to Departure</a:t>
          </a:r>
        </a:p>
      </dgm:t>
    </dgm:pt>
    <dgm:pt modelId="{9601D911-5F55-4218-9B40-67DC0907BBFD}" type="parTrans" cxnId="{6ED52523-ACD0-42E1-B343-3D95355E0899}">
      <dgm:prSet/>
      <dgm:spPr/>
      <dgm:t>
        <a:bodyPr/>
        <a:lstStyle/>
        <a:p>
          <a:endParaRPr lang="en-US"/>
        </a:p>
      </dgm:t>
    </dgm:pt>
    <dgm:pt modelId="{F7AE543F-327A-4AAB-9DB0-311540F2488F}" type="sibTrans" cxnId="{6ED52523-ACD0-42E1-B343-3D95355E0899}">
      <dgm:prSet/>
      <dgm:spPr/>
      <dgm:t>
        <a:bodyPr/>
        <a:lstStyle/>
        <a:p>
          <a:endParaRPr lang="en-US"/>
        </a:p>
      </dgm:t>
    </dgm:pt>
    <dgm:pt modelId="{8A98E92B-5B90-4591-8E27-AA9BE7F1CD25}">
      <dgm:prSet/>
      <dgm:spPr/>
      <dgm:t>
        <a:bodyPr/>
        <a:lstStyle/>
        <a:p>
          <a:pPr rtl="0"/>
          <a:r>
            <a:rPr lang="en-US"/>
            <a:t>Program Departure</a:t>
          </a:r>
        </a:p>
      </dgm:t>
    </dgm:pt>
    <dgm:pt modelId="{046D8E9A-7B13-4B2D-9487-038105B5D2FA}" type="parTrans" cxnId="{2269BB09-EC64-4E5D-902E-3C4A9C85355D}">
      <dgm:prSet/>
      <dgm:spPr/>
      <dgm:t>
        <a:bodyPr/>
        <a:lstStyle/>
        <a:p>
          <a:endParaRPr lang="en-US"/>
        </a:p>
      </dgm:t>
    </dgm:pt>
    <dgm:pt modelId="{4772628C-0396-4D77-9231-BF5518D2DEE2}" type="sibTrans" cxnId="{2269BB09-EC64-4E5D-902E-3C4A9C85355D}">
      <dgm:prSet/>
      <dgm:spPr/>
      <dgm:t>
        <a:bodyPr/>
        <a:lstStyle/>
        <a:p>
          <a:endParaRPr lang="en-US"/>
        </a:p>
      </dgm:t>
    </dgm:pt>
    <dgm:pt modelId="{1A780F06-280F-464B-81EB-DB774A028055}">
      <dgm:prSet/>
      <dgm:spPr/>
      <dgm:t>
        <a:bodyPr/>
        <a:lstStyle/>
        <a:p>
          <a:pPr rtl="0"/>
          <a:r>
            <a:rPr lang="en-US"/>
            <a:t>Education Abroad will request specific lodging details for your program</a:t>
          </a:r>
        </a:p>
      </dgm:t>
    </dgm:pt>
    <dgm:pt modelId="{2B313352-C233-4422-8C7E-2B11E5B4D3E3}" type="parTrans" cxnId="{19320821-98CE-4BA8-8FDE-3EA15DB98A03}">
      <dgm:prSet/>
      <dgm:spPr/>
      <dgm:t>
        <a:bodyPr/>
        <a:lstStyle/>
        <a:p>
          <a:endParaRPr lang="en-US"/>
        </a:p>
      </dgm:t>
    </dgm:pt>
    <dgm:pt modelId="{68DC4672-948F-4FBB-973D-F7067BA17BFA}" type="sibTrans" cxnId="{19320821-98CE-4BA8-8FDE-3EA15DB98A03}">
      <dgm:prSet/>
      <dgm:spPr/>
      <dgm:t>
        <a:bodyPr/>
        <a:lstStyle/>
        <a:p>
          <a:endParaRPr lang="en-US"/>
        </a:p>
      </dgm:t>
    </dgm:pt>
    <dgm:pt modelId="{FB42D929-0D66-47CF-B402-2E7B7EF0E189}">
      <dgm:prSet/>
      <dgm:spPr/>
      <dgm:t>
        <a:bodyPr/>
        <a:lstStyle/>
        <a:p>
          <a:pPr rtl="0"/>
          <a:r>
            <a:rPr lang="en-US"/>
            <a:t>All U.S. citizen participants will be enrolled in STEP by Education Abroad </a:t>
          </a:r>
        </a:p>
      </dgm:t>
    </dgm:pt>
    <dgm:pt modelId="{CECB92D2-BE62-4954-92A0-4AB2377CCC8B}" type="parTrans" cxnId="{F49748F3-66D9-4F98-9278-388C5E02707D}">
      <dgm:prSet/>
      <dgm:spPr/>
      <dgm:t>
        <a:bodyPr/>
        <a:lstStyle/>
        <a:p>
          <a:endParaRPr lang="en-US"/>
        </a:p>
      </dgm:t>
    </dgm:pt>
    <dgm:pt modelId="{1B990308-34E8-4331-9695-1EB02F324785}" type="sibTrans" cxnId="{F49748F3-66D9-4F98-9278-388C5E02707D}">
      <dgm:prSet/>
      <dgm:spPr/>
      <dgm:t>
        <a:bodyPr/>
        <a:lstStyle/>
        <a:p>
          <a:endParaRPr lang="en-US"/>
        </a:p>
      </dgm:t>
    </dgm:pt>
    <dgm:pt modelId="{F7B03048-0044-4691-B1A4-65356E168AF6}">
      <dgm:prSet/>
      <dgm:spPr/>
      <dgm:t>
        <a:bodyPr/>
        <a:lstStyle/>
        <a:p>
          <a:pPr rtl="0"/>
          <a:r>
            <a:rPr lang="en-US"/>
            <a:t>Embassy is aware of your program’s travel itinerary in case of crisis</a:t>
          </a:r>
        </a:p>
      </dgm:t>
    </dgm:pt>
    <dgm:pt modelId="{6E0BB89E-60DA-412C-A51B-53B9016D5979}" type="parTrans" cxnId="{32380D4B-868C-4D4D-BD2C-2EF94989535B}">
      <dgm:prSet/>
      <dgm:spPr/>
      <dgm:t>
        <a:bodyPr/>
        <a:lstStyle/>
        <a:p>
          <a:endParaRPr lang="en-US"/>
        </a:p>
      </dgm:t>
    </dgm:pt>
    <dgm:pt modelId="{C912EA8F-7569-493A-9C4D-7E6CC8C7039B}" type="sibTrans" cxnId="{32380D4B-868C-4D4D-BD2C-2EF94989535B}">
      <dgm:prSet/>
      <dgm:spPr/>
      <dgm:t>
        <a:bodyPr/>
        <a:lstStyle/>
        <a:p>
          <a:endParaRPr lang="en-US"/>
        </a:p>
      </dgm:t>
    </dgm:pt>
    <dgm:pt modelId="{7FEB8D40-B6BD-4FB4-8574-1E7B3246F30A}" type="pres">
      <dgm:prSet presAssocID="{9166771B-7546-407F-91EB-5E12BB252B56}" presName="rootnode" presStyleCnt="0">
        <dgm:presLayoutVars>
          <dgm:chMax/>
          <dgm:chPref/>
          <dgm:dir/>
          <dgm:animLvl val="lvl"/>
        </dgm:presLayoutVars>
      </dgm:prSet>
      <dgm:spPr/>
    </dgm:pt>
    <dgm:pt modelId="{FCFB25B2-C404-438D-92FA-814058F128D7}" type="pres">
      <dgm:prSet presAssocID="{E5A51358-AE99-4AD1-8996-72529FCBF8ED}" presName="composite" presStyleCnt="0"/>
      <dgm:spPr/>
    </dgm:pt>
    <dgm:pt modelId="{4A444469-B9A6-4C9D-9F84-946966272101}" type="pres">
      <dgm:prSet presAssocID="{E5A51358-AE99-4AD1-8996-72529FCBF8ED}" presName="LShape" presStyleLbl="alignNode1" presStyleIdx="0" presStyleCnt="5"/>
      <dgm:spPr/>
    </dgm:pt>
    <dgm:pt modelId="{6507E5CF-18A1-408B-B3F9-C5D51A38EACD}" type="pres">
      <dgm:prSet presAssocID="{E5A51358-AE99-4AD1-8996-72529FCBF8ED}" presName="ParentText" presStyleLbl="revTx" presStyleIdx="0" presStyleCnt="3">
        <dgm:presLayoutVars>
          <dgm:chMax val="0"/>
          <dgm:chPref val="0"/>
          <dgm:bulletEnabled val="1"/>
        </dgm:presLayoutVars>
      </dgm:prSet>
      <dgm:spPr/>
    </dgm:pt>
    <dgm:pt modelId="{D823D087-3BE6-4EC2-8CA3-26E0485FDFAE}" type="pres">
      <dgm:prSet presAssocID="{E5A51358-AE99-4AD1-8996-72529FCBF8ED}" presName="Triangle" presStyleLbl="alignNode1" presStyleIdx="1" presStyleCnt="5"/>
      <dgm:spPr/>
    </dgm:pt>
    <dgm:pt modelId="{B192AF2E-28B9-4737-894E-3CA8064C9441}" type="pres">
      <dgm:prSet presAssocID="{0CE6C408-B459-467D-882A-B286FA71517E}" presName="sibTrans" presStyleCnt="0"/>
      <dgm:spPr/>
    </dgm:pt>
    <dgm:pt modelId="{59038249-FF7F-4D23-8F63-FEA151A8D259}" type="pres">
      <dgm:prSet presAssocID="{0CE6C408-B459-467D-882A-B286FA71517E}" presName="space" presStyleCnt="0"/>
      <dgm:spPr/>
    </dgm:pt>
    <dgm:pt modelId="{8DFD3D5D-7A05-4F47-8CCB-D2C6ABC1BF6D}" type="pres">
      <dgm:prSet presAssocID="{4A1DCCFF-AF34-48CE-9480-B6310A6271C7}" presName="composite" presStyleCnt="0"/>
      <dgm:spPr/>
    </dgm:pt>
    <dgm:pt modelId="{D6089589-4F98-4CEA-A1DB-4F02BA1DF362}" type="pres">
      <dgm:prSet presAssocID="{4A1DCCFF-AF34-48CE-9480-B6310A6271C7}" presName="LShape" presStyleLbl="alignNode1" presStyleIdx="2" presStyleCnt="5"/>
      <dgm:spPr/>
    </dgm:pt>
    <dgm:pt modelId="{89D7AAA3-7C88-40DE-A0BC-B3CB27F1FAFD}" type="pres">
      <dgm:prSet presAssocID="{4A1DCCFF-AF34-48CE-9480-B6310A6271C7}" presName="ParentText" presStyleLbl="revTx" presStyleIdx="1" presStyleCnt="3">
        <dgm:presLayoutVars>
          <dgm:chMax val="0"/>
          <dgm:chPref val="0"/>
          <dgm:bulletEnabled val="1"/>
        </dgm:presLayoutVars>
      </dgm:prSet>
      <dgm:spPr/>
    </dgm:pt>
    <dgm:pt modelId="{492CE6F7-98A2-49D7-94B4-6800E1C15457}" type="pres">
      <dgm:prSet presAssocID="{4A1DCCFF-AF34-48CE-9480-B6310A6271C7}" presName="Triangle" presStyleLbl="alignNode1" presStyleIdx="3" presStyleCnt="5"/>
      <dgm:spPr/>
    </dgm:pt>
    <dgm:pt modelId="{0FC25CAB-C845-478E-B9C8-95814276B29E}" type="pres">
      <dgm:prSet presAssocID="{F7AE543F-327A-4AAB-9DB0-311540F2488F}" presName="sibTrans" presStyleCnt="0"/>
      <dgm:spPr/>
    </dgm:pt>
    <dgm:pt modelId="{1074ADFE-E052-4595-84BE-B0348C4CADBB}" type="pres">
      <dgm:prSet presAssocID="{F7AE543F-327A-4AAB-9DB0-311540F2488F}" presName="space" presStyleCnt="0"/>
      <dgm:spPr/>
    </dgm:pt>
    <dgm:pt modelId="{E73FD874-92CA-40A9-9506-2D84AFDC1F6A}" type="pres">
      <dgm:prSet presAssocID="{8A98E92B-5B90-4591-8E27-AA9BE7F1CD25}" presName="composite" presStyleCnt="0"/>
      <dgm:spPr/>
    </dgm:pt>
    <dgm:pt modelId="{27BBCB7A-8AA8-4317-BBC2-F5690470D81D}" type="pres">
      <dgm:prSet presAssocID="{8A98E92B-5B90-4591-8E27-AA9BE7F1CD25}" presName="LShape" presStyleLbl="alignNode1" presStyleIdx="4" presStyleCnt="5"/>
      <dgm:spPr/>
    </dgm:pt>
    <dgm:pt modelId="{6CE842F7-F3B9-4299-9708-371C976A3A4C}" type="pres">
      <dgm:prSet presAssocID="{8A98E92B-5B90-4591-8E27-AA9BE7F1CD25}" presName="ParentText" presStyleLbl="revTx" presStyleIdx="2" presStyleCnt="3">
        <dgm:presLayoutVars>
          <dgm:chMax val="0"/>
          <dgm:chPref val="0"/>
          <dgm:bulletEnabled val="1"/>
        </dgm:presLayoutVars>
      </dgm:prSet>
      <dgm:spPr/>
    </dgm:pt>
  </dgm:ptLst>
  <dgm:cxnLst>
    <dgm:cxn modelId="{2269BB09-EC64-4E5D-902E-3C4A9C85355D}" srcId="{9166771B-7546-407F-91EB-5E12BB252B56}" destId="{8A98E92B-5B90-4591-8E27-AA9BE7F1CD25}" srcOrd="2" destOrd="0" parTransId="{046D8E9A-7B13-4B2D-9487-038105B5D2FA}" sibTransId="{4772628C-0396-4D77-9231-BF5518D2DEE2}"/>
    <dgm:cxn modelId="{DA6F5A10-DE70-4F66-A686-9B69FBA46C36}" type="presOf" srcId="{F7B03048-0044-4691-B1A4-65356E168AF6}" destId="{6CE842F7-F3B9-4299-9708-371C976A3A4C}" srcOrd="0" destOrd="1" presId="urn:microsoft.com/office/officeart/2009/3/layout/StepUpProcess"/>
    <dgm:cxn modelId="{19320821-98CE-4BA8-8FDE-3EA15DB98A03}" srcId="{E5A51358-AE99-4AD1-8996-72529FCBF8ED}" destId="{1A780F06-280F-464B-81EB-DB774A028055}" srcOrd="0" destOrd="0" parTransId="{2B313352-C233-4422-8C7E-2B11E5B4D3E3}" sibTransId="{68DC4672-948F-4FBB-973D-F7067BA17BFA}"/>
    <dgm:cxn modelId="{6ED52523-ACD0-42E1-B343-3D95355E0899}" srcId="{9166771B-7546-407F-91EB-5E12BB252B56}" destId="{4A1DCCFF-AF34-48CE-9480-B6310A6271C7}" srcOrd="1" destOrd="0" parTransId="{9601D911-5F55-4218-9B40-67DC0907BBFD}" sibTransId="{F7AE543F-327A-4AAB-9DB0-311540F2488F}"/>
    <dgm:cxn modelId="{32380D4B-868C-4D4D-BD2C-2EF94989535B}" srcId="{8A98E92B-5B90-4591-8E27-AA9BE7F1CD25}" destId="{F7B03048-0044-4691-B1A4-65356E168AF6}" srcOrd="0" destOrd="0" parTransId="{6E0BB89E-60DA-412C-A51B-53B9016D5979}" sibTransId="{C912EA8F-7569-493A-9C4D-7E6CC8C7039B}"/>
    <dgm:cxn modelId="{8E65BB91-0E8F-477A-927B-4D30CD3D494D}" type="presOf" srcId="{9166771B-7546-407F-91EB-5E12BB252B56}" destId="{7FEB8D40-B6BD-4FB4-8574-1E7B3246F30A}" srcOrd="0" destOrd="0" presId="urn:microsoft.com/office/officeart/2009/3/layout/StepUpProcess"/>
    <dgm:cxn modelId="{E93A789B-3358-406C-ADCA-D3C4B8ECC32C}" type="presOf" srcId="{4A1DCCFF-AF34-48CE-9480-B6310A6271C7}" destId="{89D7AAA3-7C88-40DE-A0BC-B3CB27F1FAFD}" srcOrd="0" destOrd="0" presId="urn:microsoft.com/office/officeart/2009/3/layout/StepUpProcess"/>
    <dgm:cxn modelId="{55804CB4-0B52-4286-979A-35ABDAA17A6F}" type="presOf" srcId="{E5A51358-AE99-4AD1-8996-72529FCBF8ED}" destId="{6507E5CF-18A1-408B-B3F9-C5D51A38EACD}" srcOrd="0" destOrd="0" presId="urn:microsoft.com/office/officeart/2009/3/layout/StepUpProcess"/>
    <dgm:cxn modelId="{B79743BA-5511-4F77-9BD8-816133464D7D}" type="presOf" srcId="{1A780F06-280F-464B-81EB-DB774A028055}" destId="{6507E5CF-18A1-408B-B3F9-C5D51A38EACD}" srcOrd="0" destOrd="1" presId="urn:microsoft.com/office/officeart/2009/3/layout/StepUpProcess"/>
    <dgm:cxn modelId="{9EA1D2BD-3B3A-4A41-9D01-68E8B6AABBA5}" type="presOf" srcId="{FB42D929-0D66-47CF-B402-2E7B7EF0E189}" destId="{89D7AAA3-7C88-40DE-A0BC-B3CB27F1FAFD}" srcOrd="0" destOrd="1" presId="urn:microsoft.com/office/officeart/2009/3/layout/StepUpProcess"/>
    <dgm:cxn modelId="{AACD48C3-92D1-4B82-A9EF-72613F9C4A07}" type="presOf" srcId="{8A98E92B-5B90-4591-8E27-AA9BE7F1CD25}" destId="{6CE842F7-F3B9-4299-9708-371C976A3A4C}" srcOrd="0" destOrd="0" presId="urn:microsoft.com/office/officeart/2009/3/layout/StepUpProcess"/>
    <dgm:cxn modelId="{F49748F3-66D9-4F98-9278-388C5E02707D}" srcId="{4A1DCCFF-AF34-48CE-9480-B6310A6271C7}" destId="{FB42D929-0D66-47CF-B402-2E7B7EF0E189}" srcOrd="0" destOrd="0" parTransId="{CECB92D2-BE62-4954-92A0-4AB2377CCC8B}" sibTransId="{1B990308-34E8-4331-9695-1EB02F324785}"/>
    <dgm:cxn modelId="{0907A8FA-81DF-4C51-A4E9-E873F64530B8}" srcId="{9166771B-7546-407F-91EB-5E12BB252B56}" destId="{E5A51358-AE99-4AD1-8996-72529FCBF8ED}" srcOrd="0" destOrd="0" parTransId="{06DF10E7-8ED0-4678-A270-4FA97441479B}" sibTransId="{0CE6C408-B459-467D-882A-B286FA71517E}"/>
    <dgm:cxn modelId="{BB82A3F5-9D9B-4192-97C3-22985747E337}" type="presParOf" srcId="{7FEB8D40-B6BD-4FB4-8574-1E7B3246F30A}" destId="{FCFB25B2-C404-438D-92FA-814058F128D7}" srcOrd="0" destOrd="0" presId="urn:microsoft.com/office/officeart/2009/3/layout/StepUpProcess"/>
    <dgm:cxn modelId="{9E95E386-D545-4908-9366-3CE65832219E}" type="presParOf" srcId="{FCFB25B2-C404-438D-92FA-814058F128D7}" destId="{4A444469-B9A6-4C9D-9F84-946966272101}" srcOrd="0" destOrd="0" presId="urn:microsoft.com/office/officeart/2009/3/layout/StepUpProcess"/>
    <dgm:cxn modelId="{86791918-B909-484E-94F0-82CEB1CD0208}" type="presParOf" srcId="{FCFB25B2-C404-438D-92FA-814058F128D7}" destId="{6507E5CF-18A1-408B-B3F9-C5D51A38EACD}" srcOrd="1" destOrd="0" presId="urn:microsoft.com/office/officeart/2009/3/layout/StepUpProcess"/>
    <dgm:cxn modelId="{7B418EB7-DDCC-457D-AD09-9AADEFFCD03F}" type="presParOf" srcId="{FCFB25B2-C404-438D-92FA-814058F128D7}" destId="{D823D087-3BE6-4EC2-8CA3-26E0485FDFAE}" srcOrd="2" destOrd="0" presId="urn:microsoft.com/office/officeart/2009/3/layout/StepUpProcess"/>
    <dgm:cxn modelId="{C72F27F8-6381-4597-B80C-DA0034E731A0}" type="presParOf" srcId="{7FEB8D40-B6BD-4FB4-8574-1E7B3246F30A}" destId="{B192AF2E-28B9-4737-894E-3CA8064C9441}" srcOrd="1" destOrd="0" presId="urn:microsoft.com/office/officeart/2009/3/layout/StepUpProcess"/>
    <dgm:cxn modelId="{3EECA9F5-4258-4948-A528-4EEA28096803}" type="presParOf" srcId="{B192AF2E-28B9-4737-894E-3CA8064C9441}" destId="{59038249-FF7F-4D23-8F63-FEA151A8D259}" srcOrd="0" destOrd="0" presId="urn:microsoft.com/office/officeart/2009/3/layout/StepUpProcess"/>
    <dgm:cxn modelId="{CF45E4FA-8115-498D-A819-0AC8D8A17241}" type="presParOf" srcId="{7FEB8D40-B6BD-4FB4-8574-1E7B3246F30A}" destId="{8DFD3D5D-7A05-4F47-8CCB-D2C6ABC1BF6D}" srcOrd="2" destOrd="0" presId="urn:microsoft.com/office/officeart/2009/3/layout/StepUpProcess"/>
    <dgm:cxn modelId="{81549C6F-F17F-4E32-B07E-2E034730A76D}" type="presParOf" srcId="{8DFD3D5D-7A05-4F47-8CCB-D2C6ABC1BF6D}" destId="{D6089589-4F98-4CEA-A1DB-4F02BA1DF362}" srcOrd="0" destOrd="0" presId="urn:microsoft.com/office/officeart/2009/3/layout/StepUpProcess"/>
    <dgm:cxn modelId="{A599E7A0-45B1-4626-8F13-969261646756}" type="presParOf" srcId="{8DFD3D5D-7A05-4F47-8CCB-D2C6ABC1BF6D}" destId="{89D7AAA3-7C88-40DE-A0BC-B3CB27F1FAFD}" srcOrd="1" destOrd="0" presId="urn:microsoft.com/office/officeart/2009/3/layout/StepUpProcess"/>
    <dgm:cxn modelId="{627F369A-D2CF-47B0-8423-6F8FDE2193EC}" type="presParOf" srcId="{8DFD3D5D-7A05-4F47-8CCB-D2C6ABC1BF6D}" destId="{492CE6F7-98A2-49D7-94B4-6800E1C15457}" srcOrd="2" destOrd="0" presId="urn:microsoft.com/office/officeart/2009/3/layout/StepUpProcess"/>
    <dgm:cxn modelId="{938009CD-DBCC-4CAB-9012-23C01850A3FF}" type="presParOf" srcId="{7FEB8D40-B6BD-4FB4-8574-1E7B3246F30A}" destId="{0FC25CAB-C845-478E-B9C8-95814276B29E}" srcOrd="3" destOrd="0" presId="urn:microsoft.com/office/officeart/2009/3/layout/StepUpProcess"/>
    <dgm:cxn modelId="{5756EC80-4DB7-45AF-BCF6-3F26BCFB0505}" type="presParOf" srcId="{0FC25CAB-C845-478E-B9C8-95814276B29E}" destId="{1074ADFE-E052-4595-84BE-B0348C4CADBB}" srcOrd="0" destOrd="0" presId="urn:microsoft.com/office/officeart/2009/3/layout/StepUpProcess"/>
    <dgm:cxn modelId="{78D21DED-2EAE-40C1-A712-7372CE0AFDCB}" type="presParOf" srcId="{7FEB8D40-B6BD-4FB4-8574-1E7B3246F30A}" destId="{E73FD874-92CA-40A9-9506-2D84AFDC1F6A}" srcOrd="4" destOrd="0" presId="urn:microsoft.com/office/officeart/2009/3/layout/StepUpProcess"/>
    <dgm:cxn modelId="{406D7945-3CC7-4300-A654-486DCF28043F}" type="presParOf" srcId="{E73FD874-92CA-40A9-9506-2D84AFDC1F6A}" destId="{27BBCB7A-8AA8-4317-BBC2-F5690470D81D}" srcOrd="0" destOrd="0" presId="urn:microsoft.com/office/officeart/2009/3/layout/StepUpProcess"/>
    <dgm:cxn modelId="{A5917428-C2A9-4D8D-B7A4-A065276903B0}" type="presParOf" srcId="{E73FD874-92CA-40A9-9506-2D84AFDC1F6A}" destId="{6CE842F7-F3B9-4299-9708-371C976A3A4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1FF7B-B5CA-4FFD-8DD9-AEDA88BB6883}" type="doc">
      <dgm:prSet loTypeId="urn:microsoft.com/office/officeart/2005/8/layout/venn1" loCatId="relationship" qsTypeId="urn:microsoft.com/office/officeart/2005/8/quickstyle/3d3" qsCatId="3D" csTypeId="urn:microsoft.com/office/officeart/2005/8/colors/colorful4" csCatId="colorful" phldr="1"/>
      <dgm:spPr/>
      <dgm:t>
        <a:bodyPr/>
        <a:lstStyle/>
        <a:p>
          <a:endParaRPr lang="en-US"/>
        </a:p>
      </dgm:t>
    </dgm:pt>
    <dgm:pt modelId="{7AD9BAAC-1B6E-40E3-8693-E7E4E7FA5F27}">
      <dgm:prSet/>
      <dgm:spPr/>
      <dgm:t>
        <a:bodyPr/>
        <a:lstStyle/>
        <a:p>
          <a:pPr rtl="0"/>
          <a:r>
            <a:rPr lang="en-US"/>
            <a:t>Cultural Differences</a:t>
          </a:r>
        </a:p>
      </dgm:t>
    </dgm:pt>
    <dgm:pt modelId="{C8BFA1CD-F666-40E9-9AD4-3D0187EC4C9A}" type="parTrans" cxnId="{ECC7F452-8B0D-45FD-9A84-559A42DB06EE}">
      <dgm:prSet/>
      <dgm:spPr/>
      <dgm:t>
        <a:bodyPr/>
        <a:lstStyle/>
        <a:p>
          <a:endParaRPr lang="en-US"/>
        </a:p>
      </dgm:t>
    </dgm:pt>
    <dgm:pt modelId="{8C5F655B-2D2F-4F2C-B601-0C18F9969EC9}" type="sibTrans" cxnId="{ECC7F452-8B0D-45FD-9A84-559A42DB06EE}">
      <dgm:prSet/>
      <dgm:spPr/>
      <dgm:t>
        <a:bodyPr/>
        <a:lstStyle/>
        <a:p>
          <a:endParaRPr lang="en-US"/>
        </a:p>
      </dgm:t>
    </dgm:pt>
    <dgm:pt modelId="{EE8D5DCA-7CD7-4BE1-A040-333ABCB4A7C3}">
      <dgm:prSet/>
      <dgm:spPr/>
      <dgm:t>
        <a:bodyPr/>
        <a:lstStyle/>
        <a:p>
          <a:pPr rtl="0"/>
          <a:r>
            <a:rPr lang="en-US"/>
            <a:t>Unacceptable Behavior</a:t>
          </a:r>
        </a:p>
      </dgm:t>
    </dgm:pt>
    <dgm:pt modelId="{7746EFB2-9A29-428F-A9CC-3ED51BB1D7F5}" type="parTrans" cxnId="{F498429C-E15D-41A8-9034-E3247F949CAD}">
      <dgm:prSet/>
      <dgm:spPr/>
      <dgm:t>
        <a:bodyPr/>
        <a:lstStyle/>
        <a:p>
          <a:endParaRPr lang="en-US"/>
        </a:p>
      </dgm:t>
    </dgm:pt>
    <dgm:pt modelId="{86AEE891-494C-42D4-A1FD-1401C1A76FCD}" type="sibTrans" cxnId="{F498429C-E15D-41A8-9034-E3247F949CAD}">
      <dgm:prSet/>
      <dgm:spPr/>
      <dgm:t>
        <a:bodyPr/>
        <a:lstStyle/>
        <a:p>
          <a:endParaRPr lang="en-US"/>
        </a:p>
      </dgm:t>
    </dgm:pt>
    <dgm:pt modelId="{13321463-24E2-453E-AE33-D12648C47FF5}">
      <dgm:prSet/>
      <dgm:spPr/>
      <dgm:t>
        <a:bodyPr/>
        <a:lstStyle/>
        <a:p>
          <a:pPr rtl="0"/>
          <a:r>
            <a:rPr lang="en-US"/>
            <a:t>Timeliness</a:t>
          </a:r>
        </a:p>
      </dgm:t>
    </dgm:pt>
    <dgm:pt modelId="{608790E1-A861-4893-9694-0FF74D792B15}" type="parTrans" cxnId="{7FB9F8EB-C1D9-4DAC-8E0E-61A0D0E277E6}">
      <dgm:prSet/>
      <dgm:spPr/>
      <dgm:t>
        <a:bodyPr/>
        <a:lstStyle/>
        <a:p>
          <a:endParaRPr lang="en-US"/>
        </a:p>
      </dgm:t>
    </dgm:pt>
    <dgm:pt modelId="{9E35D079-98A3-4B4D-B413-EDBA7C929504}" type="sibTrans" cxnId="{7FB9F8EB-C1D9-4DAC-8E0E-61A0D0E277E6}">
      <dgm:prSet/>
      <dgm:spPr/>
      <dgm:t>
        <a:bodyPr/>
        <a:lstStyle/>
        <a:p>
          <a:endParaRPr lang="en-US"/>
        </a:p>
      </dgm:t>
    </dgm:pt>
    <dgm:pt modelId="{4399D1EA-E854-4618-AB22-21F848FD7600}">
      <dgm:prSet/>
      <dgm:spPr/>
      <dgm:t>
        <a:bodyPr/>
        <a:lstStyle/>
        <a:p>
          <a:pPr rtl="0"/>
          <a:r>
            <a:rPr lang="en-US"/>
            <a:t>Respect for Others</a:t>
          </a:r>
        </a:p>
      </dgm:t>
    </dgm:pt>
    <dgm:pt modelId="{7115F0B4-1D1D-447B-84C5-E01E75C035BE}" type="parTrans" cxnId="{3BD1EC95-12BC-4CDA-9A33-A566975484C5}">
      <dgm:prSet/>
      <dgm:spPr/>
      <dgm:t>
        <a:bodyPr/>
        <a:lstStyle/>
        <a:p>
          <a:endParaRPr lang="en-US"/>
        </a:p>
      </dgm:t>
    </dgm:pt>
    <dgm:pt modelId="{59FB963C-7357-4AB2-9F04-530CBE7ECB09}" type="sibTrans" cxnId="{3BD1EC95-12BC-4CDA-9A33-A566975484C5}">
      <dgm:prSet/>
      <dgm:spPr/>
      <dgm:t>
        <a:bodyPr/>
        <a:lstStyle/>
        <a:p>
          <a:endParaRPr lang="en-US"/>
        </a:p>
      </dgm:t>
    </dgm:pt>
    <dgm:pt modelId="{92BC8077-F03E-44E1-AD49-23E55E97850D}">
      <dgm:prSet/>
      <dgm:spPr/>
      <dgm:t>
        <a:bodyPr/>
        <a:lstStyle/>
        <a:p>
          <a:pPr rtl="0"/>
          <a:r>
            <a:rPr lang="en-US"/>
            <a:t>Positivity</a:t>
          </a:r>
        </a:p>
      </dgm:t>
    </dgm:pt>
    <dgm:pt modelId="{A47B2EE1-8622-40E1-8DD9-A4A4E13C2375}" type="parTrans" cxnId="{F152F3A7-54F9-4D80-992F-EB84CB6EF71A}">
      <dgm:prSet/>
      <dgm:spPr/>
      <dgm:t>
        <a:bodyPr/>
        <a:lstStyle/>
        <a:p>
          <a:endParaRPr lang="en-US"/>
        </a:p>
      </dgm:t>
    </dgm:pt>
    <dgm:pt modelId="{7720A7BE-8AFB-4A81-B51A-A956300136DE}" type="sibTrans" cxnId="{F152F3A7-54F9-4D80-992F-EB84CB6EF71A}">
      <dgm:prSet/>
      <dgm:spPr/>
      <dgm:t>
        <a:bodyPr/>
        <a:lstStyle/>
        <a:p>
          <a:endParaRPr lang="en-US"/>
        </a:p>
      </dgm:t>
    </dgm:pt>
    <dgm:pt modelId="{F3273371-6D8F-471D-9238-34274D7B004D}">
      <dgm:prSet/>
      <dgm:spPr/>
      <dgm:t>
        <a:bodyPr/>
        <a:lstStyle/>
        <a:p>
          <a:pPr rtl="0"/>
          <a:r>
            <a:rPr lang="en-US"/>
            <a:t>Acceptable Behavior</a:t>
          </a:r>
        </a:p>
      </dgm:t>
    </dgm:pt>
    <dgm:pt modelId="{5BBDF8EB-4E8C-4642-A7F1-A2A9A4A67DD0}" type="parTrans" cxnId="{4DDF1DF2-9795-453E-9E74-1672B711A6BD}">
      <dgm:prSet/>
      <dgm:spPr/>
      <dgm:t>
        <a:bodyPr/>
        <a:lstStyle/>
        <a:p>
          <a:endParaRPr lang="en-US"/>
        </a:p>
      </dgm:t>
    </dgm:pt>
    <dgm:pt modelId="{CEB14B7E-D07B-475F-B39A-5378556A44A7}" type="sibTrans" cxnId="{4DDF1DF2-9795-453E-9E74-1672B711A6BD}">
      <dgm:prSet/>
      <dgm:spPr/>
      <dgm:t>
        <a:bodyPr/>
        <a:lstStyle/>
        <a:p>
          <a:endParaRPr lang="en-US"/>
        </a:p>
      </dgm:t>
    </dgm:pt>
    <dgm:pt modelId="{4EABF17D-3C42-4290-BD91-E15BBFE98F83}">
      <dgm:prSet/>
      <dgm:spPr/>
      <dgm:t>
        <a:bodyPr/>
        <a:lstStyle/>
        <a:p>
          <a:pPr rtl="0"/>
          <a:r>
            <a:rPr lang="en-US"/>
            <a:t>Tardiness</a:t>
          </a:r>
        </a:p>
      </dgm:t>
    </dgm:pt>
    <dgm:pt modelId="{DBC0BB5C-593F-4966-B330-1D65437696E3}" type="parTrans" cxnId="{E4FE99EC-CC64-482D-BFF1-3F47EC9E2D58}">
      <dgm:prSet/>
      <dgm:spPr/>
      <dgm:t>
        <a:bodyPr/>
        <a:lstStyle/>
        <a:p>
          <a:endParaRPr lang="en-US"/>
        </a:p>
      </dgm:t>
    </dgm:pt>
    <dgm:pt modelId="{49732025-0FBC-4009-BBC8-56B6DDDF3347}" type="sibTrans" cxnId="{E4FE99EC-CC64-482D-BFF1-3F47EC9E2D58}">
      <dgm:prSet/>
      <dgm:spPr/>
      <dgm:t>
        <a:bodyPr/>
        <a:lstStyle/>
        <a:p>
          <a:endParaRPr lang="en-US"/>
        </a:p>
      </dgm:t>
    </dgm:pt>
    <dgm:pt modelId="{E7408C76-078C-4C49-8D3F-690EE111A7CF}">
      <dgm:prSet/>
      <dgm:spPr/>
      <dgm:t>
        <a:bodyPr/>
        <a:lstStyle/>
        <a:p>
          <a:pPr rtl="0"/>
          <a:r>
            <a:rPr lang="en-US"/>
            <a:t>Rudeness</a:t>
          </a:r>
        </a:p>
      </dgm:t>
    </dgm:pt>
    <dgm:pt modelId="{2810BCCA-4D3B-4970-BA71-B6231613AB2D}" type="parTrans" cxnId="{8FA51A85-7EDB-4862-8174-53163168A607}">
      <dgm:prSet/>
      <dgm:spPr/>
      <dgm:t>
        <a:bodyPr/>
        <a:lstStyle/>
        <a:p>
          <a:endParaRPr lang="en-US"/>
        </a:p>
      </dgm:t>
    </dgm:pt>
    <dgm:pt modelId="{81899094-E9EA-41D8-AAF8-32CA9F7A7693}" type="sibTrans" cxnId="{8FA51A85-7EDB-4862-8174-53163168A607}">
      <dgm:prSet/>
      <dgm:spPr/>
      <dgm:t>
        <a:bodyPr/>
        <a:lstStyle/>
        <a:p>
          <a:endParaRPr lang="en-US"/>
        </a:p>
      </dgm:t>
    </dgm:pt>
    <dgm:pt modelId="{E3BB8385-2052-4FB4-8FE2-BE90E4CF01C7}">
      <dgm:prSet/>
      <dgm:spPr/>
      <dgm:t>
        <a:bodyPr/>
        <a:lstStyle/>
        <a:p>
          <a:pPr rtl="0"/>
          <a:r>
            <a:rPr lang="en-US"/>
            <a:t>Negativity</a:t>
          </a:r>
        </a:p>
      </dgm:t>
    </dgm:pt>
    <dgm:pt modelId="{DF5601A2-55CF-4917-AE68-24A8DE8256FC}" type="parTrans" cxnId="{F48E7876-78F4-4F1F-A3DE-3EDDCC46E6FF}">
      <dgm:prSet/>
      <dgm:spPr/>
      <dgm:t>
        <a:bodyPr/>
        <a:lstStyle/>
        <a:p>
          <a:endParaRPr lang="en-US"/>
        </a:p>
      </dgm:t>
    </dgm:pt>
    <dgm:pt modelId="{E15836BF-8A92-46E7-A30B-12D9E88D33CE}" type="sibTrans" cxnId="{F48E7876-78F4-4F1F-A3DE-3EDDCC46E6FF}">
      <dgm:prSet/>
      <dgm:spPr/>
      <dgm:t>
        <a:bodyPr/>
        <a:lstStyle/>
        <a:p>
          <a:endParaRPr lang="en-US"/>
        </a:p>
      </dgm:t>
    </dgm:pt>
    <dgm:pt modelId="{68B23BE6-177B-4E91-82E5-8EF175F67397}" type="pres">
      <dgm:prSet presAssocID="{5F21FF7B-B5CA-4FFD-8DD9-AEDA88BB6883}" presName="compositeShape" presStyleCnt="0">
        <dgm:presLayoutVars>
          <dgm:chMax val="7"/>
          <dgm:dir/>
          <dgm:resizeHandles val="exact"/>
        </dgm:presLayoutVars>
      </dgm:prSet>
      <dgm:spPr/>
    </dgm:pt>
    <dgm:pt modelId="{CC0E262A-3939-478C-976C-93685C44D88D}" type="pres">
      <dgm:prSet presAssocID="{7AD9BAAC-1B6E-40E3-8693-E7E4E7FA5F27}" presName="circ1" presStyleLbl="vennNode1" presStyleIdx="0" presStyleCnt="3" custLinFactNeighborY="-2524"/>
      <dgm:spPr/>
    </dgm:pt>
    <dgm:pt modelId="{7CE72C14-6883-4CC1-BBB4-33312AE0CC4C}" type="pres">
      <dgm:prSet presAssocID="{7AD9BAAC-1B6E-40E3-8693-E7E4E7FA5F27}" presName="circ1Tx" presStyleLbl="revTx" presStyleIdx="0" presStyleCnt="0">
        <dgm:presLayoutVars>
          <dgm:chMax val="0"/>
          <dgm:chPref val="0"/>
          <dgm:bulletEnabled val="1"/>
        </dgm:presLayoutVars>
      </dgm:prSet>
      <dgm:spPr/>
    </dgm:pt>
    <dgm:pt modelId="{9BE44392-E4BD-4EB0-89F1-47CBFBA5A06F}" type="pres">
      <dgm:prSet presAssocID="{F3273371-6D8F-471D-9238-34274D7B004D}" presName="circ2" presStyleLbl="vennNode1" presStyleIdx="1" presStyleCnt="3"/>
      <dgm:spPr/>
    </dgm:pt>
    <dgm:pt modelId="{EF24B85E-3475-4A00-BF52-93F35529E56D}" type="pres">
      <dgm:prSet presAssocID="{F3273371-6D8F-471D-9238-34274D7B004D}" presName="circ2Tx" presStyleLbl="revTx" presStyleIdx="0" presStyleCnt="0">
        <dgm:presLayoutVars>
          <dgm:chMax val="0"/>
          <dgm:chPref val="0"/>
          <dgm:bulletEnabled val="1"/>
        </dgm:presLayoutVars>
      </dgm:prSet>
      <dgm:spPr/>
    </dgm:pt>
    <dgm:pt modelId="{2743DDBA-50FF-4105-8910-3D99F7C85758}" type="pres">
      <dgm:prSet presAssocID="{EE8D5DCA-7CD7-4BE1-A040-333ABCB4A7C3}" presName="circ3" presStyleLbl="vennNode1" presStyleIdx="2" presStyleCnt="3"/>
      <dgm:spPr/>
    </dgm:pt>
    <dgm:pt modelId="{1991152F-6C7F-4680-8D4B-9B69234647A3}" type="pres">
      <dgm:prSet presAssocID="{EE8D5DCA-7CD7-4BE1-A040-333ABCB4A7C3}" presName="circ3Tx" presStyleLbl="revTx" presStyleIdx="0" presStyleCnt="0">
        <dgm:presLayoutVars>
          <dgm:chMax val="0"/>
          <dgm:chPref val="0"/>
          <dgm:bulletEnabled val="1"/>
        </dgm:presLayoutVars>
      </dgm:prSet>
      <dgm:spPr/>
    </dgm:pt>
  </dgm:ptLst>
  <dgm:cxnLst>
    <dgm:cxn modelId="{FC23A900-4700-465B-9812-2136A4AB4B4B}" type="presOf" srcId="{F3273371-6D8F-471D-9238-34274D7B004D}" destId="{EF24B85E-3475-4A00-BF52-93F35529E56D}" srcOrd="1" destOrd="0" presId="urn:microsoft.com/office/officeart/2005/8/layout/venn1"/>
    <dgm:cxn modelId="{5279B21B-FBAA-43B7-9C2E-26774BE09AFF}" type="presOf" srcId="{7AD9BAAC-1B6E-40E3-8693-E7E4E7FA5F27}" destId="{7CE72C14-6883-4CC1-BBB4-33312AE0CC4C}" srcOrd="1" destOrd="0" presId="urn:microsoft.com/office/officeart/2005/8/layout/venn1"/>
    <dgm:cxn modelId="{EDF1B52D-B82A-47CD-B725-F52FD18B5EC8}" type="presOf" srcId="{13321463-24E2-453E-AE33-D12648C47FF5}" destId="{EF24B85E-3475-4A00-BF52-93F35529E56D}" srcOrd="1" destOrd="1" presId="urn:microsoft.com/office/officeart/2005/8/layout/venn1"/>
    <dgm:cxn modelId="{73B6C133-4DBA-44C0-B48F-F4BCC98CD8B6}" type="presOf" srcId="{E7408C76-078C-4C49-8D3F-690EE111A7CF}" destId="{1991152F-6C7F-4680-8D4B-9B69234647A3}" srcOrd="1" destOrd="2" presId="urn:microsoft.com/office/officeart/2005/8/layout/venn1"/>
    <dgm:cxn modelId="{F82D9737-3FEE-4932-9E0F-6E492F32F4D6}" type="presOf" srcId="{4EABF17D-3C42-4290-BD91-E15BBFE98F83}" destId="{1991152F-6C7F-4680-8D4B-9B69234647A3}" srcOrd="1" destOrd="1" presId="urn:microsoft.com/office/officeart/2005/8/layout/venn1"/>
    <dgm:cxn modelId="{FBAE9B3A-C0C5-490E-8789-035F28E356ED}" type="presOf" srcId="{EE8D5DCA-7CD7-4BE1-A040-333ABCB4A7C3}" destId="{1991152F-6C7F-4680-8D4B-9B69234647A3}" srcOrd="1" destOrd="0" presId="urn:microsoft.com/office/officeart/2005/8/layout/venn1"/>
    <dgm:cxn modelId="{0FD1645C-C8F3-4B21-825E-3A7857030DF1}" type="presOf" srcId="{5F21FF7B-B5CA-4FFD-8DD9-AEDA88BB6883}" destId="{68B23BE6-177B-4E91-82E5-8EF175F67397}" srcOrd="0" destOrd="0" presId="urn:microsoft.com/office/officeart/2005/8/layout/venn1"/>
    <dgm:cxn modelId="{CD82386E-1709-4698-BC9C-57CC01558F43}" type="presOf" srcId="{4399D1EA-E854-4618-AB22-21F848FD7600}" destId="{EF24B85E-3475-4A00-BF52-93F35529E56D}" srcOrd="1" destOrd="2" presId="urn:microsoft.com/office/officeart/2005/8/layout/venn1"/>
    <dgm:cxn modelId="{4BAC8B4F-6E0E-4EE9-8A63-89EF48BFB0D9}" type="presOf" srcId="{92BC8077-F03E-44E1-AD49-23E55E97850D}" destId="{EF24B85E-3475-4A00-BF52-93F35529E56D}" srcOrd="1" destOrd="3" presId="urn:microsoft.com/office/officeart/2005/8/layout/venn1"/>
    <dgm:cxn modelId="{ECC7F452-8B0D-45FD-9A84-559A42DB06EE}" srcId="{5F21FF7B-B5CA-4FFD-8DD9-AEDA88BB6883}" destId="{7AD9BAAC-1B6E-40E3-8693-E7E4E7FA5F27}" srcOrd="0" destOrd="0" parTransId="{C8BFA1CD-F666-40E9-9AD4-3D0187EC4C9A}" sibTransId="{8C5F655B-2D2F-4F2C-B601-0C18F9969EC9}"/>
    <dgm:cxn modelId="{30C62274-0546-4A6A-892A-CA89D7E227D8}" type="presOf" srcId="{EE8D5DCA-7CD7-4BE1-A040-333ABCB4A7C3}" destId="{2743DDBA-50FF-4105-8910-3D99F7C85758}" srcOrd="0" destOrd="0" presId="urn:microsoft.com/office/officeart/2005/8/layout/venn1"/>
    <dgm:cxn modelId="{B38CAE55-FA1A-49EE-B8A0-49D39400287E}" type="presOf" srcId="{13321463-24E2-453E-AE33-D12648C47FF5}" destId="{9BE44392-E4BD-4EB0-89F1-47CBFBA5A06F}" srcOrd="0" destOrd="1" presId="urn:microsoft.com/office/officeart/2005/8/layout/venn1"/>
    <dgm:cxn modelId="{F48E7876-78F4-4F1F-A3DE-3EDDCC46E6FF}" srcId="{EE8D5DCA-7CD7-4BE1-A040-333ABCB4A7C3}" destId="{E3BB8385-2052-4FB4-8FE2-BE90E4CF01C7}" srcOrd="2" destOrd="0" parTransId="{DF5601A2-55CF-4917-AE68-24A8DE8256FC}" sibTransId="{E15836BF-8A92-46E7-A30B-12D9E88D33CE}"/>
    <dgm:cxn modelId="{0C46FA57-0D07-4784-87DB-5D816CB8E8CF}" type="presOf" srcId="{4399D1EA-E854-4618-AB22-21F848FD7600}" destId="{9BE44392-E4BD-4EB0-89F1-47CBFBA5A06F}" srcOrd="0" destOrd="2" presId="urn:microsoft.com/office/officeart/2005/8/layout/venn1"/>
    <dgm:cxn modelId="{CBB48B59-0812-43C6-9B25-6437EAE1BB19}" type="presOf" srcId="{92BC8077-F03E-44E1-AD49-23E55E97850D}" destId="{9BE44392-E4BD-4EB0-89F1-47CBFBA5A06F}" srcOrd="0" destOrd="3" presId="urn:microsoft.com/office/officeart/2005/8/layout/venn1"/>
    <dgm:cxn modelId="{8FA51A85-7EDB-4862-8174-53163168A607}" srcId="{EE8D5DCA-7CD7-4BE1-A040-333ABCB4A7C3}" destId="{E7408C76-078C-4C49-8D3F-690EE111A7CF}" srcOrd="1" destOrd="0" parTransId="{2810BCCA-4D3B-4970-BA71-B6231613AB2D}" sibTransId="{81899094-E9EA-41D8-AAF8-32CA9F7A7693}"/>
    <dgm:cxn modelId="{26EE038E-6E9C-4642-849E-B9FBB0E419B2}" type="presOf" srcId="{E3BB8385-2052-4FB4-8FE2-BE90E4CF01C7}" destId="{1991152F-6C7F-4680-8D4B-9B69234647A3}" srcOrd="1" destOrd="3" presId="urn:microsoft.com/office/officeart/2005/8/layout/venn1"/>
    <dgm:cxn modelId="{B0A79691-0DD3-41E4-8BC9-A82A83F8AD2E}" type="presOf" srcId="{E3BB8385-2052-4FB4-8FE2-BE90E4CF01C7}" destId="{2743DDBA-50FF-4105-8910-3D99F7C85758}" srcOrd="0" destOrd="3" presId="urn:microsoft.com/office/officeart/2005/8/layout/venn1"/>
    <dgm:cxn modelId="{3BD1EC95-12BC-4CDA-9A33-A566975484C5}" srcId="{F3273371-6D8F-471D-9238-34274D7B004D}" destId="{4399D1EA-E854-4618-AB22-21F848FD7600}" srcOrd="1" destOrd="0" parTransId="{7115F0B4-1D1D-447B-84C5-E01E75C035BE}" sibTransId="{59FB963C-7357-4AB2-9F04-530CBE7ECB09}"/>
    <dgm:cxn modelId="{F498429C-E15D-41A8-9034-E3247F949CAD}" srcId="{5F21FF7B-B5CA-4FFD-8DD9-AEDA88BB6883}" destId="{EE8D5DCA-7CD7-4BE1-A040-333ABCB4A7C3}" srcOrd="2" destOrd="0" parTransId="{7746EFB2-9A29-428F-A9CC-3ED51BB1D7F5}" sibTransId="{86AEE891-494C-42D4-A1FD-1401C1A76FCD}"/>
    <dgm:cxn modelId="{F152F3A7-54F9-4D80-992F-EB84CB6EF71A}" srcId="{F3273371-6D8F-471D-9238-34274D7B004D}" destId="{92BC8077-F03E-44E1-AD49-23E55E97850D}" srcOrd="2" destOrd="0" parTransId="{A47B2EE1-8622-40E1-8DD9-A4A4E13C2375}" sibTransId="{7720A7BE-8AFB-4A81-B51A-A956300136DE}"/>
    <dgm:cxn modelId="{C9B462E3-B383-424F-AE05-DD18DD0B7322}" type="presOf" srcId="{E7408C76-078C-4C49-8D3F-690EE111A7CF}" destId="{2743DDBA-50FF-4105-8910-3D99F7C85758}" srcOrd="0" destOrd="2" presId="urn:microsoft.com/office/officeart/2005/8/layout/venn1"/>
    <dgm:cxn modelId="{C95AFCE8-75C4-41B5-8B7C-AED47C5DA369}" type="presOf" srcId="{4EABF17D-3C42-4290-BD91-E15BBFE98F83}" destId="{2743DDBA-50FF-4105-8910-3D99F7C85758}" srcOrd="0" destOrd="1" presId="urn:microsoft.com/office/officeart/2005/8/layout/venn1"/>
    <dgm:cxn modelId="{7FB9F8EB-C1D9-4DAC-8E0E-61A0D0E277E6}" srcId="{F3273371-6D8F-471D-9238-34274D7B004D}" destId="{13321463-24E2-453E-AE33-D12648C47FF5}" srcOrd="0" destOrd="0" parTransId="{608790E1-A861-4893-9694-0FF74D792B15}" sibTransId="{9E35D079-98A3-4B4D-B413-EDBA7C929504}"/>
    <dgm:cxn modelId="{E4FE99EC-CC64-482D-BFF1-3F47EC9E2D58}" srcId="{EE8D5DCA-7CD7-4BE1-A040-333ABCB4A7C3}" destId="{4EABF17D-3C42-4290-BD91-E15BBFE98F83}" srcOrd="0" destOrd="0" parTransId="{DBC0BB5C-593F-4966-B330-1D65437696E3}" sibTransId="{49732025-0FBC-4009-BBC8-56B6DDDF3347}"/>
    <dgm:cxn modelId="{4DDF1DF2-9795-453E-9E74-1672B711A6BD}" srcId="{5F21FF7B-B5CA-4FFD-8DD9-AEDA88BB6883}" destId="{F3273371-6D8F-471D-9238-34274D7B004D}" srcOrd="1" destOrd="0" parTransId="{5BBDF8EB-4E8C-4642-A7F1-A2A9A4A67DD0}" sibTransId="{CEB14B7E-D07B-475F-B39A-5378556A44A7}"/>
    <dgm:cxn modelId="{5E2A2FF7-161A-40B7-8524-54A01BE01F43}" type="presOf" srcId="{F3273371-6D8F-471D-9238-34274D7B004D}" destId="{9BE44392-E4BD-4EB0-89F1-47CBFBA5A06F}" srcOrd="0" destOrd="0" presId="urn:microsoft.com/office/officeart/2005/8/layout/venn1"/>
    <dgm:cxn modelId="{A765C4FB-9034-4D3D-821F-C037464A3A04}" type="presOf" srcId="{7AD9BAAC-1B6E-40E3-8693-E7E4E7FA5F27}" destId="{CC0E262A-3939-478C-976C-93685C44D88D}" srcOrd="0" destOrd="0" presId="urn:microsoft.com/office/officeart/2005/8/layout/venn1"/>
    <dgm:cxn modelId="{3D93ACF7-CEA0-431A-8CAE-D7459F75E18B}" type="presParOf" srcId="{68B23BE6-177B-4E91-82E5-8EF175F67397}" destId="{CC0E262A-3939-478C-976C-93685C44D88D}" srcOrd="0" destOrd="0" presId="urn:microsoft.com/office/officeart/2005/8/layout/venn1"/>
    <dgm:cxn modelId="{BB825119-5B37-4807-8F1D-011FD978112C}" type="presParOf" srcId="{68B23BE6-177B-4E91-82E5-8EF175F67397}" destId="{7CE72C14-6883-4CC1-BBB4-33312AE0CC4C}" srcOrd="1" destOrd="0" presId="urn:microsoft.com/office/officeart/2005/8/layout/venn1"/>
    <dgm:cxn modelId="{3DDADED2-B68C-48F9-8FD9-37D963A956B5}" type="presParOf" srcId="{68B23BE6-177B-4E91-82E5-8EF175F67397}" destId="{9BE44392-E4BD-4EB0-89F1-47CBFBA5A06F}" srcOrd="2" destOrd="0" presId="urn:microsoft.com/office/officeart/2005/8/layout/venn1"/>
    <dgm:cxn modelId="{51462E30-33F7-40AB-AEDE-389CDA10AFD5}" type="presParOf" srcId="{68B23BE6-177B-4E91-82E5-8EF175F67397}" destId="{EF24B85E-3475-4A00-BF52-93F35529E56D}" srcOrd="3" destOrd="0" presId="urn:microsoft.com/office/officeart/2005/8/layout/venn1"/>
    <dgm:cxn modelId="{2136DBFA-2D03-47D8-9238-74BB15195765}" type="presParOf" srcId="{68B23BE6-177B-4E91-82E5-8EF175F67397}" destId="{2743DDBA-50FF-4105-8910-3D99F7C85758}" srcOrd="4" destOrd="0" presId="urn:microsoft.com/office/officeart/2005/8/layout/venn1"/>
    <dgm:cxn modelId="{C830E80D-E419-4C95-9649-6C64FCF92687}" type="presParOf" srcId="{68B23BE6-177B-4E91-82E5-8EF175F67397}" destId="{1991152F-6C7F-4680-8D4B-9B69234647A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7D9CE6-E45B-4B38-98B6-9EADD25EE8C4}" type="doc">
      <dgm:prSet loTypeId="urn:microsoft.com/office/officeart/2005/8/layout/target3" loCatId="relationship" qsTypeId="urn:microsoft.com/office/officeart/2005/8/quickstyle/3d3" qsCatId="3D" csTypeId="urn:microsoft.com/office/officeart/2005/8/colors/colorful5" csCatId="colorful" phldr="1"/>
      <dgm:spPr/>
      <dgm:t>
        <a:bodyPr/>
        <a:lstStyle/>
        <a:p>
          <a:endParaRPr lang="en-US"/>
        </a:p>
      </dgm:t>
    </dgm:pt>
    <dgm:pt modelId="{97DA71B1-55C7-44D1-9DF3-525F71169411}">
      <dgm:prSet/>
      <dgm:spPr/>
      <dgm:t>
        <a:bodyPr/>
        <a:lstStyle/>
        <a:p>
          <a:pPr rtl="0"/>
          <a:r>
            <a:rPr lang="en-US" i="1"/>
            <a:t>Missouri State University has a Title IX policy that guides our responses to sexual violence. The Title IX policy is located on the MSU Title IX website at </a:t>
          </a:r>
          <a:r>
            <a:rPr lang="en-US">
              <a:hlinkClick xmlns:r="http://schemas.openxmlformats.org/officeDocument/2006/relationships" r:id="rId1"/>
            </a:rPr>
            <a:t>www.missouristate.edu/titleix/</a:t>
          </a:r>
          <a:r>
            <a:rPr lang="en-US"/>
            <a:t>.</a:t>
          </a:r>
        </a:p>
      </dgm:t>
    </dgm:pt>
    <dgm:pt modelId="{76E3472D-DAF4-4083-A0A0-F5E8731F36F4}" type="parTrans" cxnId="{4D1C0DE4-89E1-47BF-BC86-3FDC24FC0495}">
      <dgm:prSet/>
      <dgm:spPr/>
      <dgm:t>
        <a:bodyPr/>
        <a:lstStyle/>
        <a:p>
          <a:endParaRPr lang="en-US"/>
        </a:p>
      </dgm:t>
    </dgm:pt>
    <dgm:pt modelId="{E7A7EA81-AFB1-43F6-8D6F-A515442B3676}" type="sibTrans" cxnId="{4D1C0DE4-89E1-47BF-BC86-3FDC24FC0495}">
      <dgm:prSet/>
      <dgm:spPr/>
      <dgm:t>
        <a:bodyPr/>
        <a:lstStyle/>
        <a:p>
          <a:endParaRPr lang="en-US"/>
        </a:p>
      </dgm:t>
    </dgm:pt>
    <dgm:pt modelId="{D2C3D266-57B7-4712-807A-45BD7DF04A87}">
      <dgm:prSet/>
      <dgm:spPr/>
      <dgm:t>
        <a:bodyPr/>
        <a:lstStyle/>
        <a:p>
          <a:pPr rtl="0"/>
          <a:r>
            <a:rPr lang="en-US" i="1"/>
            <a:t>The MSU Title IX Office is available to students whether they are on the MSU campus or away. Students may reach the office by phone or email when they are away from campus. The information students share with Title IX is confidential. Title IX staff will offer support and resources, answer questions, and provide options for how to proceed. </a:t>
          </a:r>
          <a:endParaRPr lang="en-US"/>
        </a:p>
      </dgm:t>
    </dgm:pt>
    <dgm:pt modelId="{C89BA8B6-4916-4A81-8985-FAA45EA61CD7}" type="parTrans" cxnId="{A5C1CB9A-81B3-495F-9876-7B47A1BFDA54}">
      <dgm:prSet/>
      <dgm:spPr/>
      <dgm:t>
        <a:bodyPr/>
        <a:lstStyle/>
        <a:p>
          <a:endParaRPr lang="en-US"/>
        </a:p>
      </dgm:t>
    </dgm:pt>
    <dgm:pt modelId="{D2790ABA-9698-4755-A5DC-4D4F4B45F18C}" type="sibTrans" cxnId="{A5C1CB9A-81B3-495F-9876-7B47A1BFDA54}">
      <dgm:prSet/>
      <dgm:spPr/>
      <dgm:t>
        <a:bodyPr/>
        <a:lstStyle/>
        <a:p>
          <a:endParaRPr lang="en-US"/>
        </a:p>
      </dgm:t>
    </dgm:pt>
    <dgm:pt modelId="{8A5A7040-C93F-4A58-81C6-7F7EDE709A2D}">
      <dgm:prSet/>
      <dgm:spPr/>
      <dgm:t>
        <a:bodyPr/>
        <a:lstStyle/>
        <a:p>
          <a:r>
            <a:rPr lang="en-US">
              <a:ea typeface="Chocolate Covered Raindrops" panose="02000603000000000000" pitchFamily="2" charset="0"/>
            </a:rPr>
            <a:t>Melissa Berry, Interim Title IX Coordinator</a:t>
          </a:r>
          <a:br>
            <a:rPr lang="en-US">
              <a:ea typeface="Chocolate Covered Raindrops" panose="02000603000000000000" pitchFamily="2" charset="0"/>
            </a:rPr>
          </a:br>
          <a:r>
            <a:rPr lang="en-US">
              <a:ea typeface="Chocolate Covered Raindrops" panose="02000603000000000000" pitchFamily="2" charset="0"/>
            </a:rPr>
            <a:t>836-4252</a:t>
          </a:r>
          <a:br>
            <a:rPr lang="en-US">
              <a:ea typeface="Chocolate Covered Raindrops" panose="02000603000000000000" pitchFamily="2" charset="0"/>
            </a:rPr>
          </a:br>
          <a:r>
            <a:rPr lang="en-US">
              <a:ea typeface="Chocolate Covered Raindrops" panose="02000603000000000000" pitchFamily="2" charset="0"/>
            </a:rPr>
            <a:t>Carrington 205</a:t>
          </a:r>
          <a:r>
            <a:rPr lang="en-US"/>
            <a:t> </a:t>
          </a:r>
        </a:p>
      </dgm:t>
    </dgm:pt>
    <dgm:pt modelId="{9974D45A-3CE1-4EFC-88EC-41398D784D27}" type="parTrans" cxnId="{A314D4EB-D83F-4879-B616-FE34957E0D09}">
      <dgm:prSet/>
      <dgm:spPr/>
      <dgm:t>
        <a:bodyPr/>
        <a:lstStyle/>
        <a:p>
          <a:endParaRPr lang="en-US"/>
        </a:p>
      </dgm:t>
    </dgm:pt>
    <dgm:pt modelId="{CC4FDF3D-468F-40E8-B065-3546413FA9CA}" type="sibTrans" cxnId="{A314D4EB-D83F-4879-B616-FE34957E0D09}">
      <dgm:prSet/>
      <dgm:spPr/>
      <dgm:t>
        <a:bodyPr/>
        <a:lstStyle/>
        <a:p>
          <a:endParaRPr lang="en-US"/>
        </a:p>
      </dgm:t>
    </dgm:pt>
    <dgm:pt modelId="{2282BED5-4E61-4E5E-BE49-52914AC3423B}" type="pres">
      <dgm:prSet presAssocID="{ED7D9CE6-E45B-4B38-98B6-9EADD25EE8C4}" presName="Name0" presStyleCnt="0">
        <dgm:presLayoutVars>
          <dgm:chMax val="7"/>
          <dgm:dir/>
          <dgm:animLvl val="lvl"/>
          <dgm:resizeHandles val="exact"/>
        </dgm:presLayoutVars>
      </dgm:prSet>
      <dgm:spPr/>
    </dgm:pt>
    <dgm:pt modelId="{63A456B2-53B7-45CF-AA5C-15B6A27D1AF5}" type="pres">
      <dgm:prSet presAssocID="{97DA71B1-55C7-44D1-9DF3-525F71169411}" presName="circle1" presStyleLbl="node1" presStyleIdx="0" presStyleCnt="3"/>
      <dgm:spPr/>
    </dgm:pt>
    <dgm:pt modelId="{CDAF1239-3E6D-4420-9777-B5162D947F1C}" type="pres">
      <dgm:prSet presAssocID="{97DA71B1-55C7-44D1-9DF3-525F71169411}" presName="space" presStyleCnt="0"/>
      <dgm:spPr/>
    </dgm:pt>
    <dgm:pt modelId="{D22028DF-5455-4286-BF64-042B70730975}" type="pres">
      <dgm:prSet presAssocID="{97DA71B1-55C7-44D1-9DF3-525F71169411}" presName="rect1" presStyleLbl="alignAcc1" presStyleIdx="0" presStyleCnt="3"/>
      <dgm:spPr/>
    </dgm:pt>
    <dgm:pt modelId="{A74EB3BA-AD3F-44DF-8897-0CEBE02B2F54}" type="pres">
      <dgm:prSet presAssocID="{D2C3D266-57B7-4712-807A-45BD7DF04A87}" presName="vertSpace2" presStyleLbl="node1" presStyleIdx="0" presStyleCnt="3"/>
      <dgm:spPr/>
    </dgm:pt>
    <dgm:pt modelId="{5C9CDEF3-1833-4C48-AC56-B99CBA482FFD}" type="pres">
      <dgm:prSet presAssocID="{D2C3D266-57B7-4712-807A-45BD7DF04A87}" presName="circle2" presStyleLbl="node1" presStyleIdx="1" presStyleCnt="3"/>
      <dgm:spPr/>
    </dgm:pt>
    <dgm:pt modelId="{2AC35E8C-F8A4-463A-92C2-C7F91C9A3A44}" type="pres">
      <dgm:prSet presAssocID="{D2C3D266-57B7-4712-807A-45BD7DF04A87}" presName="rect2" presStyleLbl="alignAcc1" presStyleIdx="1" presStyleCnt="3" custLinFactNeighborX="3151" custLinFactNeighborY="-1935"/>
      <dgm:spPr/>
    </dgm:pt>
    <dgm:pt modelId="{65014C18-5972-4AEA-9003-3B96E23B8C54}" type="pres">
      <dgm:prSet presAssocID="{8A5A7040-C93F-4A58-81C6-7F7EDE709A2D}" presName="vertSpace3" presStyleLbl="node1" presStyleIdx="1" presStyleCnt="3"/>
      <dgm:spPr/>
    </dgm:pt>
    <dgm:pt modelId="{30F500A0-7C1A-4FB8-845D-9FF60191B92F}" type="pres">
      <dgm:prSet presAssocID="{8A5A7040-C93F-4A58-81C6-7F7EDE709A2D}" presName="circle3" presStyleLbl="node1" presStyleIdx="2" presStyleCnt="3"/>
      <dgm:spPr/>
    </dgm:pt>
    <dgm:pt modelId="{C4ECB185-C763-483F-B463-879B46D91662}" type="pres">
      <dgm:prSet presAssocID="{8A5A7040-C93F-4A58-81C6-7F7EDE709A2D}" presName="rect3" presStyleLbl="alignAcc1" presStyleIdx="2" presStyleCnt="3"/>
      <dgm:spPr/>
    </dgm:pt>
    <dgm:pt modelId="{37E219EA-DB1E-4083-A80C-8DC2CCA2C612}" type="pres">
      <dgm:prSet presAssocID="{97DA71B1-55C7-44D1-9DF3-525F71169411}" presName="rect1ParTxNoCh" presStyleLbl="alignAcc1" presStyleIdx="2" presStyleCnt="3">
        <dgm:presLayoutVars>
          <dgm:chMax val="1"/>
          <dgm:bulletEnabled val="1"/>
        </dgm:presLayoutVars>
      </dgm:prSet>
      <dgm:spPr/>
    </dgm:pt>
    <dgm:pt modelId="{337AC715-B2FF-46D2-8213-A8771F88F3D6}" type="pres">
      <dgm:prSet presAssocID="{D2C3D266-57B7-4712-807A-45BD7DF04A87}" presName="rect2ParTxNoCh" presStyleLbl="alignAcc1" presStyleIdx="2" presStyleCnt="3">
        <dgm:presLayoutVars>
          <dgm:chMax val="1"/>
          <dgm:bulletEnabled val="1"/>
        </dgm:presLayoutVars>
      </dgm:prSet>
      <dgm:spPr/>
    </dgm:pt>
    <dgm:pt modelId="{7092D745-358E-41C3-B8EA-1684CA5D3B50}" type="pres">
      <dgm:prSet presAssocID="{8A5A7040-C93F-4A58-81C6-7F7EDE709A2D}" presName="rect3ParTxNoCh" presStyleLbl="alignAcc1" presStyleIdx="2" presStyleCnt="3">
        <dgm:presLayoutVars>
          <dgm:chMax val="1"/>
          <dgm:bulletEnabled val="1"/>
        </dgm:presLayoutVars>
      </dgm:prSet>
      <dgm:spPr/>
    </dgm:pt>
  </dgm:ptLst>
  <dgm:cxnLst>
    <dgm:cxn modelId="{8524D50C-61A3-437D-A75B-54AD959A1AD9}" type="presOf" srcId="{D2C3D266-57B7-4712-807A-45BD7DF04A87}" destId="{2AC35E8C-F8A4-463A-92C2-C7F91C9A3A44}" srcOrd="0" destOrd="0" presId="urn:microsoft.com/office/officeart/2005/8/layout/target3"/>
    <dgm:cxn modelId="{0DF5AA56-D5B0-41D1-9862-CA0AD7F003B9}" type="presOf" srcId="{8A5A7040-C93F-4A58-81C6-7F7EDE709A2D}" destId="{7092D745-358E-41C3-B8EA-1684CA5D3B50}" srcOrd="1" destOrd="0" presId="urn:microsoft.com/office/officeart/2005/8/layout/target3"/>
    <dgm:cxn modelId="{A5C1CB9A-81B3-495F-9876-7B47A1BFDA54}" srcId="{ED7D9CE6-E45B-4B38-98B6-9EADD25EE8C4}" destId="{D2C3D266-57B7-4712-807A-45BD7DF04A87}" srcOrd="1" destOrd="0" parTransId="{C89BA8B6-4916-4A81-8985-FAA45EA61CD7}" sibTransId="{D2790ABA-9698-4755-A5DC-4D4F4B45F18C}"/>
    <dgm:cxn modelId="{8CFFF8A4-0DD2-4309-8117-D464013FA7DB}" type="presOf" srcId="{97DA71B1-55C7-44D1-9DF3-525F71169411}" destId="{D22028DF-5455-4286-BF64-042B70730975}" srcOrd="0" destOrd="0" presId="urn:microsoft.com/office/officeart/2005/8/layout/target3"/>
    <dgm:cxn modelId="{B78D20CC-6C5F-4449-9CB7-79106045996F}" type="presOf" srcId="{ED7D9CE6-E45B-4B38-98B6-9EADD25EE8C4}" destId="{2282BED5-4E61-4E5E-BE49-52914AC3423B}" srcOrd="0" destOrd="0" presId="urn:microsoft.com/office/officeart/2005/8/layout/target3"/>
    <dgm:cxn modelId="{971653CF-3D52-40E8-92F8-490F4471BACD}" type="presOf" srcId="{97DA71B1-55C7-44D1-9DF3-525F71169411}" destId="{37E219EA-DB1E-4083-A80C-8DC2CCA2C612}" srcOrd="1" destOrd="0" presId="urn:microsoft.com/office/officeart/2005/8/layout/target3"/>
    <dgm:cxn modelId="{4D1C0DE4-89E1-47BF-BC86-3FDC24FC0495}" srcId="{ED7D9CE6-E45B-4B38-98B6-9EADD25EE8C4}" destId="{97DA71B1-55C7-44D1-9DF3-525F71169411}" srcOrd="0" destOrd="0" parTransId="{76E3472D-DAF4-4083-A0A0-F5E8731F36F4}" sibTransId="{E7A7EA81-AFB1-43F6-8D6F-A515442B3676}"/>
    <dgm:cxn modelId="{A314D4EB-D83F-4879-B616-FE34957E0D09}" srcId="{ED7D9CE6-E45B-4B38-98B6-9EADD25EE8C4}" destId="{8A5A7040-C93F-4A58-81C6-7F7EDE709A2D}" srcOrd="2" destOrd="0" parTransId="{9974D45A-3CE1-4EFC-88EC-41398D784D27}" sibTransId="{CC4FDF3D-468F-40E8-B065-3546413FA9CA}"/>
    <dgm:cxn modelId="{3694CEED-2F11-4013-AEC4-20294167743E}" type="presOf" srcId="{D2C3D266-57B7-4712-807A-45BD7DF04A87}" destId="{337AC715-B2FF-46D2-8213-A8771F88F3D6}" srcOrd="1" destOrd="0" presId="urn:microsoft.com/office/officeart/2005/8/layout/target3"/>
    <dgm:cxn modelId="{D1996BF3-4808-4D3A-99CD-5A52E439557A}" type="presOf" srcId="{8A5A7040-C93F-4A58-81C6-7F7EDE709A2D}" destId="{C4ECB185-C763-483F-B463-879B46D91662}" srcOrd="0" destOrd="0" presId="urn:microsoft.com/office/officeart/2005/8/layout/target3"/>
    <dgm:cxn modelId="{F8A2087D-B2CF-4B18-B154-ABCE2FF36DD2}" type="presParOf" srcId="{2282BED5-4E61-4E5E-BE49-52914AC3423B}" destId="{63A456B2-53B7-45CF-AA5C-15B6A27D1AF5}" srcOrd="0" destOrd="0" presId="urn:microsoft.com/office/officeart/2005/8/layout/target3"/>
    <dgm:cxn modelId="{CA2A7785-3DDE-4712-9D54-5E9349804E66}" type="presParOf" srcId="{2282BED5-4E61-4E5E-BE49-52914AC3423B}" destId="{CDAF1239-3E6D-4420-9777-B5162D947F1C}" srcOrd="1" destOrd="0" presId="urn:microsoft.com/office/officeart/2005/8/layout/target3"/>
    <dgm:cxn modelId="{2647346F-0BE3-4E64-B826-A0FB8CCD2762}" type="presParOf" srcId="{2282BED5-4E61-4E5E-BE49-52914AC3423B}" destId="{D22028DF-5455-4286-BF64-042B70730975}" srcOrd="2" destOrd="0" presId="urn:microsoft.com/office/officeart/2005/8/layout/target3"/>
    <dgm:cxn modelId="{EC8162AB-7E98-4DEC-8F61-EEE25983C333}" type="presParOf" srcId="{2282BED5-4E61-4E5E-BE49-52914AC3423B}" destId="{A74EB3BA-AD3F-44DF-8897-0CEBE02B2F54}" srcOrd="3" destOrd="0" presId="urn:microsoft.com/office/officeart/2005/8/layout/target3"/>
    <dgm:cxn modelId="{D4157F9B-04DD-4F0C-9EA7-20E3E2F27407}" type="presParOf" srcId="{2282BED5-4E61-4E5E-BE49-52914AC3423B}" destId="{5C9CDEF3-1833-4C48-AC56-B99CBA482FFD}" srcOrd="4" destOrd="0" presId="urn:microsoft.com/office/officeart/2005/8/layout/target3"/>
    <dgm:cxn modelId="{F647D0F3-AF4A-4527-B14F-897AE453D857}" type="presParOf" srcId="{2282BED5-4E61-4E5E-BE49-52914AC3423B}" destId="{2AC35E8C-F8A4-463A-92C2-C7F91C9A3A44}" srcOrd="5" destOrd="0" presId="urn:microsoft.com/office/officeart/2005/8/layout/target3"/>
    <dgm:cxn modelId="{CE146F79-B80A-4E2D-B65C-CA338D03A7D8}" type="presParOf" srcId="{2282BED5-4E61-4E5E-BE49-52914AC3423B}" destId="{65014C18-5972-4AEA-9003-3B96E23B8C54}" srcOrd="6" destOrd="0" presId="urn:microsoft.com/office/officeart/2005/8/layout/target3"/>
    <dgm:cxn modelId="{AB6FA8A2-54EA-46BF-A52B-5C6BA1D1562C}" type="presParOf" srcId="{2282BED5-4E61-4E5E-BE49-52914AC3423B}" destId="{30F500A0-7C1A-4FB8-845D-9FF60191B92F}" srcOrd="7" destOrd="0" presId="urn:microsoft.com/office/officeart/2005/8/layout/target3"/>
    <dgm:cxn modelId="{E6559D04-8152-488D-8852-DCA94B8E8E54}" type="presParOf" srcId="{2282BED5-4E61-4E5E-BE49-52914AC3423B}" destId="{C4ECB185-C763-483F-B463-879B46D91662}" srcOrd="8" destOrd="0" presId="urn:microsoft.com/office/officeart/2005/8/layout/target3"/>
    <dgm:cxn modelId="{A24CE411-F4C3-45E7-8CDF-0B5A129C439A}" type="presParOf" srcId="{2282BED5-4E61-4E5E-BE49-52914AC3423B}" destId="{37E219EA-DB1E-4083-A80C-8DC2CCA2C612}" srcOrd="9" destOrd="0" presId="urn:microsoft.com/office/officeart/2005/8/layout/target3"/>
    <dgm:cxn modelId="{44007E59-03A2-44EA-907D-6F8550E5AF59}" type="presParOf" srcId="{2282BED5-4E61-4E5E-BE49-52914AC3423B}" destId="{337AC715-B2FF-46D2-8213-A8771F88F3D6}" srcOrd="10" destOrd="0" presId="urn:microsoft.com/office/officeart/2005/8/layout/target3"/>
    <dgm:cxn modelId="{8D5383F1-FBE2-499F-9EC6-176C4C035B16}" type="presParOf" srcId="{2282BED5-4E61-4E5E-BE49-52914AC3423B}" destId="{7092D745-358E-41C3-B8EA-1684CA5D3B50}"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155CC1-B98E-4029-8992-DBB8B87CAB37}" type="doc">
      <dgm:prSet loTypeId="urn:microsoft.com/office/officeart/2011/layout/CircleProcess" loCatId="process" qsTypeId="urn:microsoft.com/office/officeart/2005/8/quickstyle/3d4" qsCatId="3D" csTypeId="urn:microsoft.com/office/officeart/2005/8/colors/colorful5" csCatId="colorful" phldr="1"/>
      <dgm:spPr/>
      <dgm:t>
        <a:bodyPr/>
        <a:lstStyle/>
        <a:p>
          <a:endParaRPr lang="en-US"/>
        </a:p>
      </dgm:t>
    </dgm:pt>
    <dgm:pt modelId="{E47E26DB-F8CB-4347-B1BE-F4BB1DB62F1D}">
      <dgm:prSet/>
      <dgm:spPr/>
      <dgm:t>
        <a:bodyPr/>
        <a:lstStyle/>
        <a:p>
          <a:pPr rtl="0"/>
          <a:r>
            <a:rPr lang="en-US"/>
            <a:t>Sexual Assault</a:t>
          </a:r>
        </a:p>
      </dgm:t>
    </dgm:pt>
    <dgm:pt modelId="{DF9CB4F7-5629-400F-A24B-DA351BAD0F1B}" type="parTrans" cxnId="{B108A620-8437-4010-8C4B-78A03ACDFB19}">
      <dgm:prSet/>
      <dgm:spPr/>
      <dgm:t>
        <a:bodyPr/>
        <a:lstStyle/>
        <a:p>
          <a:endParaRPr lang="en-US"/>
        </a:p>
      </dgm:t>
    </dgm:pt>
    <dgm:pt modelId="{2FF97E45-5F54-4AB7-8F3D-6679A53F858A}" type="sibTrans" cxnId="{B108A620-8437-4010-8C4B-78A03ACDFB19}">
      <dgm:prSet/>
      <dgm:spPr/>
      <dgm:t>
        <a:bodyPr/>
        <a:lstStyle/>
        <a:p>
          <a:endParaRPr lang="en-US"/>
        </a:p>
      </dgm:t>
    </dgm:pt>
    <dgm:pt modelId="{2DC8A73C-7E76-4EC2-8137-4E828D34E635}">
      <dgm:prSet/>
      <dgm:spPr/>
      <dgm:t>
        <a:bodyPr/>
        <a:lstStyle/>
        <a:p>
          <a:pPr rtl="0"/>
          <a:r>
            <a:rPr lang="en-US"/>
            <a:t>Domestic and Dating Violence</a:t>
          </a:r>
        </a:p>
      </dgm:t>
    </dgm:pt>
    <dgm:pt modelId="{647819F4-131F-4537-B70B-A45B4154DFCA}" type="parTrans" cxnId="{62A7A2C2-726A-4A88-A17A-CD1B906F2BEB}">
      <dgm:prSet/>
      <dgm:spPr/>
      <dgm:t>
        <a:bodyPr/>
        <a:lstStyle/>
        <a:p>
          <a:endParaRPr lang="en-US"/>
        </a:p>
      </dgm:t>
    </dgm:pt>
    <dgm:pt modelId="{DB53BA73-4F9D-45F7-8267-52656B1E01C6}" type="sibTrans" cxnId="{62A7A2C2-726A-4A88-A17A-CD1B906F2BEB}">
      <dgm:prSet/>
      <dgm:spPr/>
      <dgm:t>
        <a:bodyPr/>
        <a:lstStyle/>
        <a:p>
          <a:endParaRPr lang="en-US"/>
        </a:p>
      </dgm:t>
    </dgm:pt>
    <dgm:pt modelId="{81B4599E-FA2B-458C-9039-B16F32EA1CBE}">
      <dgm:prSet/>
      <dgm:spPr/>
      <dgm:t>
        <a:bodyPr/>
        <a:lstStyle/>
        <a:p>
          <a:pPr rtl="0"/>
          <a:r>
            <a:rPr lang="en-US"/>
            <a:t>Stalking</a:t>
          </a:r>
        </a:p>
      </dgm:t>
    </dgm:pt>
    <dgm:pt modelId="{65D076CC-5ABA-4810-ACA5-B2EFD8B6D652}" type="parTrans" cxnId="{B9AA2DFC-F14B-4655-9F04-597C7983E451}">
      <dgm:prSet/>
      <dgm:spPr/>
      <dgm:t>
        <a:bodyPr/>
        <a:lstStyle/>
        <a:p>
          <a:endParaRPr lang="en-US"/>
        </a:p>
      </dgm:t>
    </dgm:pt>
    <dgm:pt modelId="{BB9F3C30-C697-42A5-8A8D-B67A77F6F90D}" type="sibTrans" cxnId="{B9AA2DFC-F14B-4655-9F04-597C7983E451}">
      <dgm:prSet/>
      <dgm:spPr/>
      <dgm:t>
        <a:bodyPr/>
        <a:lstStyle/>
        <a:p>
          <a:endParaRPr lang="en-US"/>
        </a:p>
      </dgm:t>
    </dgm:pt>
    <dgm:pt modelId="{02394315-1F59-49D6-8857-6862A821E211}">
      <dgm:prSet/>
      <dgm:spPr/>
      <dgm:t>
        <a:bodyPr/>
        <a:lstStyle/>
        <a:p>
          <a:pPr rtl="0"/>
          <a:r>
            <a:rPr lang="en-US"/>
            <a:t>Sexual Harassment</a:t>
          </a:r>
        </a:p>
      </dgm:t>
    </dgm:pt>
    <dgm:pt modelId="{67A494D5-E520-4E3C-BFB3-9B76E649CF66}" type="parTrans" cxnId="{38EE5B37-4511-4CCE-B9A8-551FFD7C0369}">
      <dgm:prSet/>
      <dgm:spPr/>
      <dgm:t>
        <a:bodyPr/>
        <a:lstStyle/>
        <a:p>
          <a:endParaRPr lang="en-US"/>
        </a:p>
      </dgm:t>
    </dgm:pt>
    <dgm:pt modelId="{4614DB9A-8918-4328-BDF9-C4C36F6BEE07}" type="sibTrans" cxnId="{38EE5B37-4511-4CCE-B9A8-551FFD7C0369}">
      <dgm:prSet/>
      <dgm:spPr/>
      <dgm:t>
        <a:bodyPr/>
        <a:lstStyle/>
        <a:p>
          <a:endParaRPr lang="en-US"/>
        </a:p>
      </dgm:t>
    </dgm:pt>
    <dgm:pt modelId="{AB490C2A-BE3F-43DD-B196-6680AD3F3C82}" type="pres">
      <dgm:prSet presAssocID="{E7155CC1-B98E-4029-8992-DBB8B87CAB37}" presName="Name0" presStyleCnt="0">
        <dgm:presLayoutVars>
          <dgm:chMax val="11"/>
          <dgm:chPref val="11"/>
          <dgm:dir/>
          <dgm:resizeHandles/>
        </dgm:presLayoutVars>
      </dgm:prSet>
      <dgm:spPr/>
    </dgm:pt>
    <dgm:pt modelId="{741B92B2-9FA8-4247-B45D-F04F3B236967}" type="pres">
      <dgm:prSet presAssocID="{02394315-1F59-49D6-8857-6862A821E211}" presName="Accent4" presStyleCnt="0"/>
      <dgm:spPr/>
    </dgm:pt>
    <dgm:pt modelId="{23F08486-3FE0-4C81-BC56-26E47D9C730A}" type="pres">
      <dgm:prSet presAssocID="{02394315-1F59-49D6-8857-6862A821E211}" presName="Accent" presStyleLbl="node1" presStyleIdx="0" presStyleCnt="4"/>
      <dgm:spPr/>
    </dgm:pt>
    <dgm:pt modelId="{ADA8F9A0-BF5D-48CE-BF71-FEF7707A31D5}" type="pres">
      <dgm:prSet presAssocID="{02394315-1F59-49D6-8857-6862A821E211}" presName="ParentBackground4" presStyleCnt="0"/>
      <dgm:spPr/>
    </dgm:pt>
    <dgm:pt modelId="{0C984D98-FEE0-47C9-B643-25233C2E3BD5}" type="pres">
      <dgm:prSet presAssocID="{02394315-1F59-49D6-8857-6862A821E211}" presName="ParentBackground" presStyleLbl="fgAcc1" presStyleIdx="0" presStyleCnt="4"/>
      <dgm:spPr/>
    </dgm:pt>
    <dgm:pt modelId="{2CDF8F1A-F7A2-4A04-AA0B-19CC6D7F8E8F}" type="pres">
      <dgm:prSet presAssocID="{02394315-1F59-49D6-8857-6862A821E211}" presName="Parent4" presStyleLbl="revTx" presStyleIdx="0" presStyleCnt="0">
        <dgm:presLayoutVars>
          <dgm:chMax val="1"/>
          <dgm:chPref val="1"/>
          <dgm:bulletEnabled val="1"/>
        </dgm:presLayoutVars>
      </dgm:prSet>
      <dgm:spPr/>
    </dgm:pt>
    <dgm:pt modelId="{8F8B7E8B-55EF-4B09-A0F8-D721D87E39B6}" type="pres">
      <dgm:prSet presAssocID="{81B4599E-FA2B-458C-9039-B16F32EA1CBE}" presName="Accent3" presStyleCnt="0"/>
      <dgm:spPr/>
    </dgm:pt>
    <dgm:pt modelId="{694FD6F2-98D9-4E70-9F4E-FBF9F13675A8}" type="pres">
      <dgm:prSet presAssocID="{81B4599E-FA2B-458C-9039-B16F32EA1CBE}" presName="Accent" presStyleLbl="node1" presStyleIdx="1" presStyleCnt="4"/>
      <dgm:spPr/>
    </dgm:pt>
    <dgm:pt modelId="{F9487458-455B-4EC8-A460-4A41D6AD6CF7}" type="pres">
      <dgm:prSet presAssocID="{81B4599E-FA2B-458C-9039-B16F32EA1CBE}" presName="ParentBackground3" presStyleCnt="0"/>
      <dgm:spPr/>
    </dgm:pt>
    <dgm:pt modelId="{3F374159-2555-4A81-A90D-5050B7AF4A3D}" type="pres">
      <dgm:prSet presAssocID="{81B4599E-FA2B-458C-9039-B16F32EA1CBE}" presName="ParentBackground" presStyleLbl="fgAcc1" presStyleIdx="1" presStyleCnt="4"/>
      <dgm:spPr/>
    </dgm:pt>
    <dgm:pt modelId="{0E0684AC-1CD9-4420-B8F2-13533D0808ED}" type="pres">
      <dgm:prSet presAssocID="{81B4599E-FA2B-458C-9039-B16F32EA1CBE}" presName="Parent3" presStyleLbl="revTx" presStyleIdx="0" presStyleCnt="0">
        <dgm:presLayoutVars>
          <dgm:chMax val="1"/>
          <dgm:chPref val="1"/>
          <dgm:bulletEnabled val="1"/>
        </dgm:presLayoutVars>
      </dgm:prSet>
      <dgm:spPr/>
    </dgm:pt>
    <dgm:pt modelId="{0C899B25-70A6-441A-A9F5-9EE47F0706D3}" type="pres">
      <dgm:prSet presAssocID="{2DC8A73C-7E76-4EC2-8137-4E828D34E635}" presName="Accent2" presStyleCnt="0"/>
      <dgm:spPr/>
    </dgm:pt>
    <dgm:pt modelId="{BBB1FCD3-C21E-4AE9-896E-F2D825C40B78}" type="pres">
      <dgm:prSet presAssocID="{2DC8A73C-7E76-4EC2-8137-4E828D34E635}" presName="Accent" presStyleLbl="node1" presStyleIdx="2" presStyleCnt="4"/>
      <dgm:spPr/>
    </dgm:pt>
    <dgm:pt modelId="{24BBA093-AE93-4552-8573-05EC324360DA}" type="pres">
      <dgm:prSet presAssocID="{2DC8A73C-7E76-4EC2-8137-4E828D34E635}" presName="ParentBackground2" presStyleCnt="0"/>
      <dgm:spPr/>
    </dgm:pt>
    <dgm:pt modelId="{4804F141-B1B8-45F2-8737-C273D9DC70E8}" type="pres">
      <dgm:prSet presAssocID="{2DC8A73C-7E76-4EC2-8137-4E828D34E635}" presName="ParentBackground" presStyleLbl="fgAcc1" presStyleIdx="2" presStyleCnt="4"/>
      <dgm:spPr/>
    </dgm:pt>
    <dgm:pt modelId="{EFC2210A-484E-4EE4-9019-753D81536853}" type="pres">
      <dgm:prSet presAssocID="{2DC8A73C-7E76-4EC2-8137-4E828D34E635}" presName="Parent2" presStyleLbl="revTx" presStyleIdx="0" presStyleCnt="0">
        <dgm:presLayoutVars>
          <dgm:chMax val="1"/>
          <dgm:chPref val="1"/>
          <dgm:bulletEnabled val="1"/>
        </dgm:presLayoutVars>
      </dgm:prSet>
      <dgm:spPr/>
    </dgm:pt>
    <dgm:pt modelId="{57F4F96A-036B-4FC9-B49F-698E1FBF4BA6}" type="pres">
      <dgm:prSet presAssocID="{E47E26DB-F8CB-4347-B1BE-F4BB1DB62F1D}" presName="Accent1" presStyleCnt="0"/>
      <dgm:spPr/>
    </dgm:pt>
    <dgm:pt modelId="{78FA31FE-2B81-443A-A281-EF941FCA397D}" type="pres">
      <dgm:prSet presAssocID="{E47E26DB-F8CB-4347-B1BE-F4BB1DB62F1D}" presName="Accent" presStyleLbl="node1" presStyleIdx="3" presStyleCnt="4"/>
      <dgm:spPr/>
    </dgm:pt>
    <dgm:pt modelId="{BAA950BF-F262-45A2-96DD-AC7F1DA70778}" type="pres">
      <dgm:prSet presAssocID="{E47E26DB-F8CB-4347-B1BE-F4BB1DB62F1D}" presName="ParentBackground1" presStyleCnt="0"/>
      <dgm:spPr/>
    </dgm:pt>
    <dgm:pt modelId="{EF0647BC-F9AD-415D-BD23-EA89466D4B04}" type="pres">
      <dgm:prSet presAssocID="{E47E26DB-F8CB-4347-B1BE-F4BB1DB62F1D}" presName="ParentBackground" presStyleLbl="fgAcc1" presStyleIdx="3" presStyleCnt="4"/>
      <dgm:spPr/>
    </dgm:pt>
    <dgm:pt modelId="{33152BA7-E0E9-4877-9093-67EFD85F0D5A}" type="pres">
      <dgm:prSet presAssocID="{E47E26DB-F8CB-4347-B1BE-F4BB1DB62F1D}" presName="Parent1" presStyleLbl="revTx" presStyleIdx="0" presStyleCnt="0">
        <dgm:presLayoutVars>
          <dgm:chMax val="1"/>
          <dgm:chPref val="1"/>
          <dgm:bulletEnabled val="1"/>
        </dgm:presLayoutVars>
      </dgm:prSet>
      <dgm:spPr/>
    </dgm:pt>
  </dgm:ptLst>
  <dgm:cxnLst>
    <dgm:cxn modelId="{D6DF0209-E9D1-4EA8-9676-0BF3B6D35B2F}" type="presOf" srcId="{E47E26DB-F8CB-4347-B1BE-F4BB1DB62F1D}" destId="{33152BA7-E0E9-4877-9093-67EFD85F0D5A}" srcOrd="1" destOrd="0" presId="urn:microsoft.com/office/officeart/2011/layout/CircleProcess"/>
    <dgm:cxn modelId="{B108A620-8437-4010-8C4B-78A03ACDFB19}" srcId="{E7155CC1-B98E-4029-8992-DBB8B87CAB37}" destId="{E47E26DB-F8CB-4347-B1BE-F4BB1DB62F1D}" srcOrd="0" destOrd="0" parTransId="{DF9CB4F7-5629-400F-A24B-DA351BAD0F1B}" sibTransId="{2FF97E45-5F54-4AB7-8F3D-6679A53F858A}"/>
    <dgm:cxn modelId="{38EE5B37-4511-4CCE-B9A8-551FFD7C0369}" srcId="{E7155CC1-B98E-4029-8992-DBB8B87CAB37}" destId="{02394315-1F59-49D6-8857-6862A821E211}" srcOrd="3" destOrd="0" parTransId="{67A494D5-E520-4E3C-BFB3-9B76E649CF66}" sibTransId="{4614DB9A-8918-4328-BDF9-C4C36F6BEE07}"/>
    <dgm:cxn modelId="{2C4ECF3A-B9EC-4644-8C04-F96737BCF1CA}" type="presOf" srcId="{81B4599E-FA2B-458C-9039-B16F32EA1CBE}" destId="{3F374159-2555-4A81-A90D-5050B7AF4A3D}" srcOrd="0" destOrd="0" presId="urn:microsoft.com/office/officeart/2011/layout/CircleProcess"/>
    <dgm:cxn modelId="{CE580266-DDCF-4BEB-82B7-CC1DE86FAD7D}" type="presOf" srcId="{02394315-1F59-49D6-8857-6862A821E211}" destId="{0C984D98-FEE0-47C9-B643-25233C2E3BD5}" srcOrd="0" destOrd="0" presId="urn:microsoft.com/office/officeart/2011/layout/CircleProcess"/>
    <dgm:cxn modelId="{25C86166-98AD-4F5D-B699-63FFE438EC95}" type="presOf" srcId="{2DC8A73C-7E76-4EC2-8137-4E828D34E635}" destId="{EFC2210A-484E-4EE4-9019-753D81536853}" srcOrd="1" destOrd="0" presId="urn:microsoft.com/office/officeart/2011/layout/CircleProcess"/>
    <dgm:cxn modelId="{EB72D499-682E-4292-BD50-C8B68631B757}" type="presOf" srcId="{E7155CC1-B98E-4029-8992-DBB8B87CAB37}" destId="{AB490C2A-BE3F-43DD-B196-6680AD3F3C82}" srcOrd="0" destOrd="0" presId="urn:microsoft.com/office/officeart/2011/layout/CircleProcess"/>
    <dgm:cxn modelId="{FB8059A0-90AB-4362-8669-8BBCCF10D14F}" type="presOf" srcId="{81B4599E-FA2B-458C-9039-B16F32EA1CBE}" destId="{0E0684AC-1CD9-4420-B8F2-13533D0808ED}" srcOrd="1" destOrd="0" presId="urn:microsoft.com/office/officeart/2011/layout/CircleProcess"/>
    <dgm:cxn modelId="{62BD04A7-B686-4048-8ED5-AF2A3A32C840}" type="presOf" srcId="{2DC8A73C-7E76-4EC2-8137-4E828D34E635}" destId="{4804F141-B1B8-45F2-8737-C273D9DC70E8}" srcOrd="0" destOrd="0" presId="urn:microsoft.com/office/officeart/2011/layout/CircleProcess"/>
    <dgm:cxn modelId="{62A7A2C2-726A-4A88-A17A-CD1B906F2BEB}" srcId="{E7155CC1-B98E-4029-8992-DBB8B87CAB37}" destId="{2DC8A73C-7E76-4EC2-8137-4E828D34E635}" srcOrd="1" destOrd="0" parTransId="{647819F4-131F-4537-B70B-A45B4154DFCA}" sibTransId="{DB53BA73-4F9D-45F7-8267-52656B1E01C6}"/>
    <dgm:cxn modelId="{20825DC3-A4DF-4E8A-9FAD-194B38D44BBF}" type="presOf" srcId="{02394315-1F59-49D6-8857-6862A821E211}" destId="{2CDF8F1A-F7A2-4A04-AA0B-19CC6D7F8E8F}" srcOrd="1" destOrd="0" presId="urn:microsoft.com/office/officeart/2011/layout/CircleProcess"/>
    <dgm:cxn modelId="{1978FCCC-54BC-4793-9D0A-1CAF9122CCF8}" type="presOf" srcId="{E47E26DB-F8CB-4347-B1BE-F4BB1DB62F1D}" destId="{EF0647BC-F9AD-415D-BD23-EA89466D4B04}" srcOrd="0" destOrd="0" presId="urn:microsoft.com/office/officeart/2011/layout/CircleProcess"/>
    <dgm:cxn modelId="{B9AA2DFC-F14B-4655-9F04-597C7983E451}" srcId="{E7155CC1-B98E-4029-8992-DBB8B87CAB37}" destId="{81B4599E-FA2B-458C-9039-B16F32EA1CBE}" srcOrd="2" destOrd="0" parTransId="{65D076CC-5ABA-4810-ACA5-B2EFD8B6D652}" sibTransId="{BB9F3C30-C697-42A5-8A8D-B67A77F6F90D}"/>
    <dgm:cxn modelId="{8280752F-CAE6-49AC-BE89-68F1D4333778}" type="presParOf" srcId="{AB490C2A-BE3F-43DD-B196-6680AD3F3C82}" destId="{741B92B2-9FA8-4247-B45D-F04F3B236967}" srcOrd="0" destOrd="0" presId="urn:microsoft.com/office/officeart/2011/layout/CircleProcess"/>
    <dgm:cxn modelId="{0DF3EF80-6457-4177-830A-267E0BE5C9D2}" type="presParOf" srcId="{741B92B2-9FA8-4247-B45D-F04F3B236967}" destId="{23F08486-3FE0-4C81-BC56-26E47D9C730A}" srcOrd="0" destOrd="0" presId="urn:microsoft.com/office/officeart/2011/layout/CircleProcess"/>
    <dgm:cxn modelId="{7751AC70-B115-478C-99CB-5E859E6EE0F8}" type="presParOf" srcId="{AB490C2A-BE3F-43DD-B196-6680AD3F3C82}" destId="{ADA8F9A0-BF5D-48CE-BF71-FEF7707A31D5}" srcOrd="1" destOrd="0" presId="urn:microsoft.com/office/officeart/2011/layout/CircleProcess"/>
    <dgm:cxn modelId="{1FD560AB-D5AD-4C11-A550-35298D8F2E37}" type="presParOf" srcId="{ADA8F9A0-BF5D-48CE-BF71-FEF7707A31D5}" destId="{0C984D98-FEE0-47C9-B643-25233C2E3BD5}" srcOrd="0" destOrd="0" presId="urn:microsoft.com/office/officeart/2011/layout/CircleProcess"/>
    <dgm:cxn modelId="{629B558D-914D-4662-A00A-0B918D0C7194}" type="presParOf" srcId="{AB490C2A-BE3F-43DD-B196-6680AD3F3C82}" destId="{2CDF8F1A-F7A2-4A04-AA0B-19CC6D7F8E8F}" srcOrd="2" destOrd="0" presId="urn:microsoft.com/office/officeart/2011/layout/CircleProcess"/>
    <dgm:cxn modelId="{86E2EDAD-CE93-4098-8B5E-5D5B6190E0AC}" type="presParOf" srcId="{AB490C2A-BE3F-43DD-B196-6680AD3F3C82}" destId="{8F8B7E8B-55EF-4B09-A0F8-D721D87E39B6}" srcOrd="3" destOrd="0" presId="urn:microsoft.com/office/officeart/2011/layout/CircleProcess"/>
    <dgm:cxn modelId="{75BE0241-CB99-4FDB-BE10-20A069F154FB}" type="presParOf" srcId="{8F8B7E8B-55EF-4B09-A0F8-D721D87E39B6}" destId="{694FD6F2-98D9-4E70-9F4E-FBF9F13675A8}" srcOrd="0" destOrd="0" presId="urn:microsoft.com/office/officeart/2011/layout/CircleProcess"/>
    <dgm:cxn modelId="{16E521FF-263B-4F64-A4D7-BF0AEEC14728}" type="presParOf" srcId="{AB490C2A-BE3F-43DD-B196-6680AD3F3C82}" destId="{F9487458-455B-4EC8-A460-4A41D6AD6CF7}" srcOrd="4" destOrd="0" presId="urn:microsoft.com/office/officeart/2011/layout/CircleProcess"/>
    <dgm:cxn modelId="{A4AF8363-5837-4234-8A45-F85109F4FA7E}" type="presParOf" srcId="{F9487458-455B-4EC8-A460-4A41D6AD6CF7}" destId="{3F374159-2555-4A81-A90D-5050B7AF4A3D}" srcOrd="0" destOrd="0" presId="urn:microsoft.com/office/officeart/2011/layout/CircleProcess"/>
    <dgm:cxn modelId="{A4F326DA-85A4-40C3-928A-96A6AD73A452}" type="presParOf" srcId="{AB490C2A-BE3F-43DD-B196-6680AD3F3C82}" destId="{0E0684AC-1CD9-4420-B8F2-13533D0808ED}" srcOrd="5" destOrd="0" presId="urn:microsoft.com/office/officeart/2011/layout/CircleProcess"/>
    <dgm:cxn modelId="{41746814-AC29-4FFA-BEA3-B755BB060AB2}" type="presParOf" srcId="{AB490C2A-BE3F-43DD-B196-6680AD3F3C82}" destId="{0C899B25-70A6-441A-A9F5-9EE47F0706D3}" srcOrd="6" destOrd="0" presId="urn:microsoft.com/office/officeart/2011/layout/CircleProcess"/>
    <dgm:cxn modelId="{F4AC25A5-396F-4854-831C-C302B52026CD}" type="presParOf" srcId="{0C899B25-70A6-441A-A9F5-9EE47F0706D3}" destId="{BBB1FCD3-C21E-4AE9-896E-F2D825C40B78}" srcOrd="0" destOrd="0" presId="urn:microsoft.com/office/officeart/2011/layout/CircleProcess"/>
    <dgm:cxn modelId="{2D3F0D18-DC7A-479F-A9F6-B41867466D64}" type="presParOf" srcId="{AB490C2A-BE3F-43DD-B196-6680AD3F3C82}" destId="{24BBA093-AE93-4552-8573-05EC324360DA}" srcOrd="7" destOrd="0" presId="urn:microsoft.com/office/officeart/2011/layout/CircleProcess"/>
    <dgm:cxn modelId="{1A8F4C1C-E3AE-4823-A99F-D801BD50F16F}" type="presParOf" srcId="{24BBA093-AE93-4552-8573-05EC324360DA}" destId="{4804F141-B1B8-45F2-8737-C273D9DC70E8}" srcOrd="0" destOrd="0" presId="urn:microsoft.com/office/officeart/2011/layout/CircleProcess"/>
    <dgm:cxn modelId="{20A32C52-2B35-4E7B-91CF-A5C14B90D47E}" type="presParOf" srcId="{AB490C2A-BE3F-43DD-B196-6680AD3F3C82}" destId="{EFC2210A-484E-4EE4-9019-753D81536853}" srcOrd="8" destOrd="0" presId="urn:microsoft.com/office/officeart/2011/layout/CircleProcess"/>
    <dgm:cxn modelId="{5A6A3E7E-C82B-4A81-AC90-52276B3B9235}" type="presParOf" srcId="{AB490C2A-BE3F-43DD-B196-6680AD3F3C82}" destId="{57F4F96A-036B-4FC9-B49F-698E1FBF4BA6}" srcOrd="9" destOrd="0" presId="urn:microsoft.com/office/officeart/2011/layout/CircleProcess"/>
    <dgm:cxn modelId="{1796B9FC-33CB-4826-BF72-12B7CB80D129}" type="presParOf" srcId="{57F4F96A-036B-4FC9-B49F-698E1FBF4BA6}" destId="{78FA31FE-2B81-443A-A281-EF941FCA397D}" srcOrd="0" destOrd="0" presId="urn:microsoft.com/office/officeart/2011/layout/CircleProcess"/>
    <dgm:cxn modelId="{783028DA-7DC1-49F7-9CE3-A70564E4F9EF}" type="presParOf" srcId="{AB490C2A-BE3F-43DD-B196-6680AD3F3C82}" destId="{BAA950BF-F262-45A2-96DD-AC7F1DA70778}" srcOrd="10" destOrd="0" presId="urn:microsoft.com/office/officeart/2011/layout/CircleProcess"/>
    <dgm:cxn modelId="{88626677-72F0-447D-89BB-709E04F8F5C7}" type="presParOf" srcId="{BAA950BF-F262-45A2-96DD-AC7F1DA70778}" destId="{EF0647BC-F9AD-415D-BD23-EA89466D4B04}" srcOrd="0" destOrd="0" presId="urn:microsoft.com/office/officeart/2011/layout/CircleProcess"/>
    <dgm:cxn modelId="{DEFDE39F-E42E-40B7-A81A-A0E9F2C3761A}" type="presParOf" srcId="{AB490C2A-BE3F-43DD-B196-6680AD3F3C82}" destId="{33152BA7-E0E9-4877-9093-67EFD85F0D5A}"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E6F96-BC0F-4428-A7DD-5855DC841560}" type="doc">
      <dgm:prSet loTypeId="urn:microsoft.com/office/officeart/2005/8/layout/target2" loCatId="relationship" qsTypeId="urn:microsoft.com/office/officeart/2005/8/quickstyle/3d3" qsCatId="3D" csTypeId="urn:microsoft.com/office/officeart/2005/8/colors/colorful5" csCatId="colorful" phldr="1"/>
      <dgm:spPr/>
      <dgm:t>
        <a:bodyPr/>
        <a:lstStyle/>
        <a:p>
          <a:endParaRPr lang="en-US"/>
        </a:p>
      </dgm:t>
    </dgm:pt>
    <dgm:pt modelId="{B7500733-CD85-41DC-B011-33B9B1606E9A}">
      <dgm:prSet/>
      <dgm:spPr/>
      <dgm:t>
        <a:bodyPr/>
        <a:lstStyle/>
        <a:p>
          <a:pPr rtl="0"/>
          <a:r>
            <a:rPr lang="en-US"/>
            <a:t>Responsible Employees are people who are required to notify the Title IX Office if they become aware of a possible Title IX violation. </a:t>
          </a:r>
        </a:p>
      </dgm:t>
    </dgm:pt>
    <dgm:pt modelId="{9287D358-D28A-4167-99EF-69501C6F575B}" type="parTrans" cxnId="{BA9AEE4E-F6D2-4CE8-BA96-3973BF3AB03D}">
      <dgm:prSet/>
      <dgm:spPr/>
      <dgm:t>
        <a:bodyPr/>
        <a:lstStyle/>
        <a:p>
          <a:endParaRPr lang="en-US"/>
        </a:p>
      </dgm:t>
    </dgm:pt>
    <dgm:pt modelId="{DF711BD5-E17D-4388-A460-5825FE5A5C05}" type="sibTrans" cxnId="{BA9AEE4E-F6D2-4CE8-BA96-3973BF3AB03D}">
      <dgm:prSet/>
      <dgm:spPr/>
      <dgm:t>
        <a:bodyPr/>
        <a:lstStyle/>
        <a:p>
          <a:endParaRPr lang="en-US"/>
        </a:p>
      </dgm:t>
    </dgm:pt>
    <dgm:pt modelId="{0317BEED-8D56-41AE-AD3E-FB15B88115B4}">
      <dgm:prSet/>
      <dgm:spPr/>
      <dgm:t>
        <a:bodyPr/>
        <a:lstStyle/>
        <a:p>
          <a:pPr rtl="0"/>
          <a:r>
            <a:rPr lang="en-US"/>
            <a:t>Responsible Employees are:</a:t>
          </a:r>
        </a:p>
      </dgm:t>
    </dgm:pt>
    <dgm:pt modelId="{85DC4D4F-A88C-4E79-8499-D4D4DCF6EFBA}" type="parTrans" cxnId="{68B90DFD-88AC-44D8-B1F6-DE70B189A82D}">
      <dgm:prSet/>
      <dgm:spPr/>
      <dgm:t>
        <a:bodyPr/>
        <a:lstStyle/>
        <a:p>
          <a:endParaRPr lang="en-US"/>
        </a:p>
      </dgm:t>
    </dgm:pt>
    <dgm:pt modelId="{F0ADB2E5-06F5-4239-8CE9-22A21B2B35E0}" type="sibTrans" cxnId="{68B90DFD-88AC-44D8-B1F6-DE70B189A82D}">
      <dgm:prSet/>
      <dgm:spPr/>
      <dgm:t>
        <a:bodyPr/>
        <a:lstStyle/>
        <a:p>
          <a:endParaRPr lang="en-US"/>
        </a:p>
      </dgm:t>
    </dgm:pt>
    <dgm:pt modelId="{A86EA6F4-236A-45B2-94A4-53501C3E5B9B}">
      <dgm:prSet/>
      <dgm:spPr/>
      <dgm:t>
        <a:bodyPr/>
        <a:lstStyle/>
        <a:p>
          <a:pPr rtl="0"/>
          <a:r>
            <a:rPr lang="en-US"/>
            <a:t>Instructors and Professors</a:t>
          </a:r>
        </a:p>
      </dgm:t>
    </dgm:pt>
    <dgm:pt modelId="{B0184166-43F0-4EF8-A918-676ABF3695A1}" type="parTrans" cxnId="{2EF23A4E-A1E3-4393-942C-CC067EF65032}">
      <dgm:prSet/>
      <dgm:spPr/>
      <dgm:t>
        <a:bodyPr/>
        <a:lstStyle/>
        <a:p>
          <a:endParaRPr lang="en-US"/>
        </a:p>
      </dgm:t>
    </dgm:pt>
    <dgm:pt modelId="{C68AE2BF-82F9-4727-86D5-6BE0DB50B71E}" type="sibTrans" cxnId="{2EF23A4E-A1E3-4393-942C-CC067EF65032}">
      <dgm:prSet/>
      <dgm:spPr/>
      <dgm:t>
        <a:bodyPr/>
        <a:lstStyle/>
        <a:p>
          <a:endParaRPr lang="en-US"/>
        </a:p>
      </dgm:t>
    </dgm:pt>
    <dgm:pt modelId="{5E09D082-7FF4-4C1D-B2E9-37F0E8108A78}">
      <dgm:prSet/>
      <dgm:spPr/>
      <dgm:t>
        <a:bodyPr/>
        <a:lstStyle/>
        <a:p>
          <a:pPr rtl="0"/>
          <a:r>
            <a:rPr lang="en-US"/>
            <a:t>Program Directors</a:t>
          </a:r>
        </a:p>
      </dgm:t>
    </dgm:pt>
    <dgm:pt modelId="{981B429E-3CD6-452D-BB78-3A16A2DB941E}" type="parTrans" cxnId="{0204EE48-E07C-4468-A94D-479E9FEC4FC0}">
      <dgm:prSet/>
      <dgm:spPr/>
      <dgm:t>
        <a:bodyPr/>
        <a:lstStyle/>
        <a:p>
          <a:endParaRPr lang="en-US"/>
        </a:p>
      </dgm:t>
    </dgm:pt>
    <dgm:pt modelId="{C1AE8E03-23A6-4DAB-8318-35E3839BF078}" type="sibTrans" cxnId="{0204EE48-E07C-4468-A94D-479E9FEC4FC0}">
      <dgm:prSet/>
      <dgm:spPr/>
      <dgm:t>
        <a:bodyPr/>
        <a:lstStyle/>
        <a:p>
          <a:endParaRPr lang="en-US"/>
        </a:p>
      </dgm:t>
    </dgm:pt>
    <dgm:pt modelId="{F5535AED-0159-49BE-9D28-BDD4E5945126}">
      <dgm:prSet/>
      <dgm:spPr/>
      <dgm:t>
        <a:bodyPr/>
        <a:lstStyle/>
        <a:p>
          <a:pPr rtl="0"/>
          <a:r>
            <a:rPr lang="en-US"/>
            <a:t>Director, Education Abroad</a:t>
          </a:r>
        </a:p>
      </dgm:t>
    </dgm:pt>
    <dgm:pt modelId="{B7CF040C-C650-45F1-875A-DFE3906338E3}" type="parTrans" cxnId="{975A71D2-83AE-4AAE-ADEA-1000BBD3E7FC}">
      <dgm:prSet/>
      <dgm:spPr/>
      <dgm:t>
        <a:bodyPr/>
        <a:lstStyle/>
        <a:p>
          <a:endParaRPr lang="en-US"/>
        </a:p>
      </dgm:t>
    </dgm:pt>
    <dgm:pt modelId="{FC81C538-5C69-47D7-AFE2-8EB19AFADF2E}" type="sibTrans" cxnId="{975A71D2-83AE-4AAE-ADEA-1000BBD3E7FC}">
      <dgm:prSet/>
      <dgm:spPr/>
      <dgm:t>
        <a:bodyPr/>
        <a:lstStyle/>
        <a:p>
          <a:endParaRPr lang="en-US"/>
        </a:p>
      </dgm:t>
    </dgm:pt>
    <dgm:pt modelId="{B0C25D84-F158-4FA7-B159-6B34162ECA13}" type="pres">
      <dgm:prSet presAssocID="{9F4E6F96-BC0F-4428-A7DD-5855DC841560}" presName="Name0" presStyleCnt="0">
        <dgm:presLayoutVars>
          <dgm:chMax val="3"/>
          <dgm:chPref val="1"/>
          <dgm:dir/>
          <dgm:animLvl val="lvl"/>
          <dgm:resizeHandles/>
        </dgm:presLayoutVars>
      </dgm:prSet>
      <dgm:spPr/>
    </dgm:pt>
    <dgm:pt modelId="{E4ECDE50-89CE-4AEE-A753-8B75C6A7E368}" type="pres">
      <dgm:prSet presAssocID="{9F4E6F96-BC0F-4428-A7DD-5855DC841560}" presName="outerBox" presStyleCnt="0"/>
      <dgm:spPr/>
    </dgm:pt>
    <dgm:pt modelId="{3043D988-7F4A-4EF8-9A6F-A090E9BE71B5}" type="pres">
      <dgm:prSet presAssocID="{9F4E6F96-BC0F-4428-A7DD-5855DC841560}" presName="outerBoxParent" presStyleLbl="node1" presStyleIdx="0" presStyleCnt="2"/>
      <dgm:spPr/>
    </dgm:pt>
    <dgm:pt modelId="{AD436B1D-D139-44A6-87D8-F4EDECD465A9}" type="pres">
      <dgm:prSet presAssocID="{9F4E6F96-BC0F-4428-A7DD-5855DC841560}" presName="outerBoxChildren" presStyleCnt="0"/>
      <dgm:spPr/>
    </dgm:pt>
    <dgm:pt modelId="{BE0A39BE-4D7A-43A7-8DF6-5626BBDDED22}" type="pres">
      <dgm:prSet presAssocID="{9F4E6F96-BC0F-4428-A7DD-5855DC841560}" presName="middleBox" presStyleCnt="0"/>
      <dgm:spPr/>
    </dgm:pt>
    <dgm:pt modelId="{4FB66C59-B4C9-482C-ABED-B681B721EA8E}" type="pres">
      <dgm:prSet presAssocID="{9F4E6F96-BC0F-4428-A7DD-5855DC841560}" presName="middleBoxParent" presStyleLbl="node1" presStyleIdx="1" presStyleCnt="2"/>
      <dgm:spPr/>
    </dgm:pt>
    <dgm:pt modelId="{ACFF1106-83D6-474A-830C-4219D3517D6B}" type="pres">
      <dgm:prSet presAssocID="{9F4E6F96-BC0F-4428-A7DD-5855DC841560}" presName="middleBoxChildren" presStyleCnt="0"/>
      <dgm:spPr/>
    </dgm:pt>
    <dgm:pt modelId="{D7345A82-49B6-4777-8D14-AFD5A7953630}" type="pres">
      <dgm:prSet presAssocID="{A86EA6F4-236A-45B2-94A4-53501C3E5B9B}" presName="mChild" presStyleLbl="fgAcc1" presStyleIdx="0" presStyleCnt="3">
        <dgm:presLayoutVars>
          <dgm:bulletEnabled val="1"/>
        </dgm:presLayoutVars>
      </dgm:prSet>
      <dgm:spPr/>
    </dgm:pt>
    <dgm:pt modelId="{93E0E3C6-E21F-4091-9BCB-5D1EEEB527A7}" type="pres">
      <dgm:prSet presAssocID="{C68AE2BF-82F9-4727-86D5-6BE0DB50B71E}" presName="middleSibTrans" presStyleCnt="0"/>
      <dgm:spPr/>
    </dgm:pt>
    <dgm:pt modelId="{669BDFFA-5F89-4446-ADBA-25E3052D5942}" type="pres">
      <dgm:prSet presAssocID="{5E09D082-7FF4-4C1D-B2E9-37F0E8108A78}" presName="mChild" presStyleLbl="fgAcc1" presStyleIdx="1" presStyleCnt="3">
        <dgm:presLayoutVars>
          <dgm:bulletEnabled val="1"/>
        </dgm:presLayoutVars>
      </dgm:prSet>
      <dgm:spPr/>
    </dgm:pt>
    <dgm:pt modelId="{FB379B60-8CA9-487F-BBDF-5675261C500D}" type="pres">
      <dgm:prSet presAssocID="{C1AE8E03-23A6-4DAB-8318-35E3839BF078}" presName="middleSibTrans" presStyleCnt="0"/>
      <dgm:spPr/>
    </dgm:pt>
    <dgm:pt modelId="{2D56AA3A-697B-4E92-ADD3-E94B4DECAD0C}" type="pres">
      <dgm:prSet presAssocID="{F5535AED-0159-49BE-9D28-BDD4E5945126}" presName="mChild" presStyleLbl="fgAcc1" presStyleIdx="2" presStyleCnt="3">
        <dgm:presLayoutVars>
          <dgm:bulletEnabled val="1"/>
        </dgm:presLayoutVars>
      </dgm:prSet>
      <dgm:spPr/>
    </dgm:pt>
  </dgm:ptLst>
  <dgm:cxnLst>
    <dgm:cxn modelId="{07B5C81D-52A2-4ADA-8E1C-DED4676EAF3C}" type="presOf" srcId="{5E09D082-7FF4-4C1D-B2E9-37F0E8108A78}" destId="{669BDFFA-5F89-4446-ADBA-25E3052D5942}" srcOrd="0" destOrd="0" presId="urn:microsoft.com/office/officeart/2005/8/layout/target2"/>
    <dgm:cxn modelId="{D7C16E26-D363-4068-8B8A-2D342F802EE1}" type="presOf" srcId="{F5535AED-0159-49BE-9D28-BDD4E5945126}" destId="{2D56AA3A-697B-4E92-ADD3-E94B4DECAD0C}" srcOrd="0" destOrd="0" presId="urn:microsoft.com/office/officeart/2005/8/layout/target2"/>
    <dgm:cxn modelId="{87C2645D-22F1-469D-B4D1-DA859BF3B383}" type="presOf" srcId="{0317BEED-8D56-41AE-AD3E-FB15B88115B4}" destId="{4FB66C59-B4C9-482C-ABED-B681B721EA8E}" srcOrd="0" destOrd="0" presId="urn:microsoft.com/office/officeart/2005/8/layout/target2"/>
    <dgm:cxn modelId="{62187E63-218A-48E7-A073-B14602885073}" type="presOf" srcId="{A86EA6F4-236A-45B2-94A4-53501C3E5B9B}" destId="{D7345A82-49B6-4777-8D14-AFD5A7953630}" srcOrd="0" destOrd="0" presId="urn:microsoft.com/office/officeart/2005/8/layout/target2"/>
    <dgm:cxn modelId="{0204EE48-E07C-4468-A94D-479E9FEC4FC0}" srcId="{0317BEED-8D56-41AE-AD3E-FB15B88115B4}" destId="{5E09D082-7FF4-4C1D-B2E9-37F0E8108A78}" srcOrd="1" destOrd="0" parTransId="{981B429E-3CD6-452D-BB78-3A16A2DB941E}" sibTransId="{C1AE8E03-23A6-4DAB-8318-35E3839BF078}"/>
    <dgm:cxn modelId="{2EF23A4E-A1E3-4393-942C-CC067EF65032}" srcId="{0317BEED-8D56-41AE-AD3E-FB15B88115B4}" destId="{A86EA6F4-236A-45B2-94A4-53501C3E5B9B}" srcOrd="0" destOrd="0" parTransId="{B0184166-43F0-4EF8-A918-676ABF3695A1}" sibTransId="{C68AE2BF-82F9-4727-86D5-6BE0DB50B71E}"/>
    <dgm:cxn modelId="{BA9AEE4E-F6D2-4CE8-BA96-3973BF3AB03D}" srcId="{9F4E6F96-BC0F-4428-A7DD-5855DC841560}" destId="{B7500733-CD85-41DC-B011-33B9B1606E9A}" srcOrd="0" destOrd="0" parTransId="{9287D358-D28A-4167-99EF-69501C6F575B}" sibTransId="{DF711BD5-E17D-4388-A460-5825FE5A5C05}"/>
    <dgm:cxn modelId="{7ACE97A1-7239-47D1-95C2-5247C3FA65C6}" type="presOf" srcId="{B7500733-CD85-41DC-B011-33B9B1606E9A}" destId="{3043D988-7F4A-4EF8-9A6F-A090E9BE71B5}" srcOrd="0" destOrd="0" presId="urn:microsoft.com/office/officeart/2005/8/layout/target2"/>
    <dgm:cxn modelId="{92B3BBC8-E101-4190-BE99-177EAE96B1E7}" type="presOf" srcId="{9F4E6F96-BC0F-4428-A7DD-5855DC841560}" destId="{B0C25D84-F158-4FA7-B159-6B34162ECA13}" srcOrd="0" destOrd="0" presId="urn:microsoft.com/office/officeart/2005/8/layout/target2"/>
    <dgm:cxn modelId="{975A71D2-83AE-4AAE-ADEA-1000BBD3E7FC}" srcId="{0317BEED-8D56-41AE-AD3E-FB15B88115B4}" destId="{F5535AED-0159-49BE-9D28-BDD4E5945126}" srcOrd="2" destOrd="0" parTransId="{B7CF040C-C650-45F1-875A-DFE3906338E3}" sibTransId="{FC81C538-5C69-47D7-AFE2-8EB19AFADF2E}"/>
    <dgm:cxn modelId="{68B90DFD-88AC-44D8-B1F6-DE70B189A82D}" srcId="{9F4E6F96-BC0F-4428-A7DD-5855DC841560}" destId="{0317BEED-8D56-41AE-AD3E-FB15B88115B4}" srcOrd="1" destOrd="0" parTransId="{85DC4D4F-A88C-4E79-8499-D4D4DCF6EFBA}" sibTransId="{F0ADB2E5-06F5-4239-8CE9-22A21B2B35E0}"/>
    <dgm:cxn modelId="{A3799ED2-A9D7-4F03-9702-B605261D3EB5}" type="presParOf" srcId="{B0C25D84-F158-4FA7-B159-6B34162ECA13}" destId="{E4ECDE50-89CE-4AEE-A753-8B75C6A7E368}" srcOrd="0" destOrd="0" presId="urn:microsoft.com/office/officeart/2005/8/layout/target2"/>
    <dgm:cxn modelId="{7E7D3D97-C603-4286-848F-98CFDB539038}" type="presParOf" srcId="{E4ECDE50-89CE-4AEE-A753-8B75C6A7E368}" destId="{3043D988-7F4A-4EF8-9A6F-A090E9BE71B5}" srcOrd="0" destOrd="0" presId="urn:microsoft.com/office/officeart/2005/8/layout/target2"/>
    <dgm:cxn modelId="{D5288AE7-E2DB-43DE-8F88-4735E6F936DB}" type="presParOf" srcId="{E4ECDE50-89CE-4AEE-A753-8B75C6A7E368}" destId="{AD436B1D-D139-44A6-87D8-F4EDECD465A9}" srcOrd="1" destOrd="0" presId="urn:microsoft.com/office/officeart/2005/8/layout/target2"/>
    <dgm:cxn modelId="{80943729-3D52-490E-916C-FA871AF5C6BA}" type="presParOf" srcId="{B0C25D84-F158-4FA7-B159-6B34162ECA13}" destId="{BE0A39BE-4D7A-43A7-8DF6-5626BBDDED22}" srcOrd="1" destOrd="0" presId="urn:microsoft.com/office/officeart/2005/8/layout/target2"/>
    <dgm:cxn modelId="{3A34AF0C-89C6-458B-9C88-74090A35238D}" type="presParOf" srcId="{BE0A39BE-4D7A-43A7-8DF6-5626BBDDED22}" destId="{4FB66C59-B4C9-482C-ABED-B681B721EA8E}" srcOrd="0" destOrd="0" presId="urn:microsoft.com/office/officeart/2005/8/layout/target2"/>
    <dgm:cxn modelId="{C1EA7963-82B3-4C32-95F2-3BC659BDAA61}" type="presParOf" srcId="{BE0A39BE-4D7A-43A7-8DF6-5626BBDDED22}" destId="{ACFF1106-83D6-474A-830C-4219D3517D6B}" srcOrd="1" destOrd="0" presId="urn:microsoft.com/office/officeart/2005/8/layout/target2"/>
    <dgm:cxn modelId="{FE79F0CF-F565-4207-A50B-F477C8E16FB2}" type="presParOf" srcId="{ACFF1106-83D6-474A-830C-4219D3517D6B}" destId="{D7345A82-49B6-4777-8D14-AFD5A7953630}" srcOrd="0" destOrd="0" presId="urn:microsoft.com/office/officeart/2005/8/layout/target2"/>
    <dgm:cxn modelId="{C9EC2C2C-C7BA-4087-902B-FE9D6E04D74F}" type="presParOf" srcId="{ACFF1106-83D6-474A-830C-4219D3517D6B}" destId="{93E0E3C6-E21F-4091-9BCB-5D1EEEB527A7}" srcOrd="1" destOrd="0" presId="urn:microsoft.com/office/officeart/2005/8/layout/target2"/>
    <dgm:cxn modelId="{B8B4A536-6FF5-4988-88FB-3B736D43A149}" type="presParOf" srcId="{ACFF1106-83D6-474A-830C-4219D3517D6B}" destId="{669BDFFA-5F89-4446-ADBA-25E3052D5942}" srcOrd="2" destOrd="0" presId="urn:microsoft.com/office/officeart/2005/8/layout/target2"/>
    <dgm:cxn modelId="{726F8035-E921-4E09-99DF-FB98C38E16BE}" type="presParOf" srcId="{ACFF1106-83D6-474A-830C-4219D3517D6B}" destId="{FB379B60-8CA9-487F-BBDF-5675261C500D}" srcOrd="3" destOrd="0" presId="urn:microsoft.com/office/officeart/2005/8/layout/target2"/>
    <dgm:cxn modelId="{9E967111-A9E8-471C-BEA5-9F92550BB1DE}" type="presParOf" srcId="{ACFF1106-83D6-474A-830C-4219D3517D6B}" destId="{2D56AA3A-697B-4E92-ADD3-E94B4DECAD0C}"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1795E-604F-482A-9B03-84892996AA8B}">
      <dsp:nvSpPr>
        <dsp:cNvPr id="0" name=""/>
        <dsp:cNvSpPr/>
      </dsp:nvSpPr>
      <dsp:spPr>
        <a:xfrm>
          <a:off x="2964694" y="0"/>
          <a:ext cx="2343514" cy="2343870"/>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E30E30-08BC-455C-85D6-69F9254E7835}">
      <dsp:nvSpPr>
        <dsp:cNvPr id="0" name=""/>
        <dsp:cNvSpPr/>
      </dsp:nvSpPr>
      <dsp:spPr>
        <a:xfrm>
          <a:off x="5315461" y="651700"/>
          <a:ext cx="3584324" cy="93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a:latin typeface="+mj-lt"/>
              <a:ea typeface="Chocolate Covered Raindrops" panose="02000603000000000000" pitchFamily="2" charset="0"/>
            </a:rPr>
            <a:t>Check your MSU email address for insurance card</a:t>
          </a:r>
          <a:endParaRPr lang="en-US" sz="2800" kern="1200">
            <a:latin typeface="+mj-lt"/>
            <a:ea typeface="Chocolate Covered Raindrops" panose="02000603000000000000" pitchFamily="2" charset="0"/>
          </a:endParaRPr>
        </a:p>
      </dsp:txBody>
      <dsp:txXfrm>
        <a:off x="5315461" y="651700"/>
        <a:ext cx="3584324" cy="937743"/>
      </dsp:txXfrm>
    </dsp:sp>
    <dsp:sp modelId="{1963D1B2-1139-408F-A82A-ADFBB29FFA8F}">
      <dsp:nvSpPr>
        <dsp:cNvPr id="0" name=""/>
        <dsp:cNvSpPr/>
      </dsp:nvSpPr>
      <dsp:spPr>
        <a:xfrm>
          <a:off x="3482688" y="846208"/>
          <a:ext cx="1302245" cy="65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b="1" kern="1200">
              <a:latin typeface="Chocolate Covered Raindrops" panose="02000603000000000000" pitchFamily="2" charset="0"/>
              <a:ea typeface="Chocolate Covered Raindrops" panose="02000603000000000000" pitchFamily="2" charset="0"/>
            </a:rPr>
            <a:t>Register</a:t>
          </a:r>
          <a:endParaRPr lang="en-US" sz="4100" kern="1200">
            <a:latin typeface="Chocolate Covered Raindrops" panose="02000603000000000000" pitchFamily="2" charset="0"/>
            <a:ea typeface="Chocolate Covered Raindrops" panose="02000603000000000000" pitchFamily="2" charset="0"/>
          </a:endParaRPr>
        </a:p>
      </dsp:txBody>
      <dsp:txXfrm>
        <a:off x="3482688" y="846208"/>
        <a:ext cx="1302245" cy="650966"/>
      </dsp:txXfrm>
    </dsp:sp>
    <dsp:sp modelId="{9FB3C941-88DC-4086-BB21-FF5F2B4E696F}">
      <dsp:nvSpPr>
        <dsp:cNvPr id="0" name=""/>
        <dsp:cNvSpPr/>
      </dsp:nvSpPr>
      <dsp:spPr>
        <a:xfrm>
          <a:off x="2313791" y="1346727"/>
          <a:ext cx="2343514" cy="2343870"/>
        </a:xfrm>
        <a:prstGeom prst="leftCircularArrow">
          <a:avLst>
            <a:gd name="adj1" fmla="val 10980"/>
            <a:gd name="adj2" fmla="val 1142322"/>
            <a:gd name="adj3" fmla="val 6300000"/>
            <a:gd name="adj4" fmla="val 18900000"/>
            <a:gd name="adj5" fmla="val 125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3A2D5B-E69C-4457-9CA9-21C22569518D}">
      <dsp:nvSpPr>
        <dsp:cNvPr id="0" name=""/>
        <dsp:cNvSpPr/>
      </dsp:nvSpPr>
      <dsp:spPr>
        <a:xfrm>
          <a:off x="4479636" y="2041290"/>
          <a:ext cx="5882918" cy="93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latin typeface="+mn-lt"/>
              <a:ea typeface="Chocolate Covered Raindrops" panose="02000603000000000000" pitchFamily="2" charset="0"/>
            </a:rPr>
            <a:t>Students may give their certificate number to parents for enrollment on </a:t>
          </a:r>
          <a:r>
            <a:rPr lang="en-US" sz="2400" b="0" kern="1200" err="1">
              <a:latin typeface="+mn-lt"/>
              <a:ea typeface="Chocolate Covered Raindrops" panose="02000603000000000000" pitchFamily="2" charset="0"/>
            </a:rPr>
            <a:t>GeoBlue’s</a:t>
          </a:r>
          <a:r>
            <a:rPr lang="en-US" sz="2400" b="0" kern="1200">
              <a:latin typeface="+mn-lt"/>
              <a:ea typeface="Chocolate Covered Raindrops" panose="02000603000000000000" pitchFamily="2" charset="0"/>
            </a:rPr>
            <a:t> parent site</a:t>
          </a:r>
        </a:p>
      </dsp:txBody>
      <dsp:txXfrm>
        <a:off x="4479636" y="2041290"/>
        <a:ext cx="5882918" cy="937743"/>
      </dsp:txXfrm>
    </dsp:sp>
    <dsp:sp modelId="{CB3225D2-DE3C-47CC-A947-B9B81D00B36B}">
      <dsp:nvSpPr>
        <dsp:cNvPr id="0" name=""/>
        <dsp:cNvSpPr/>
      </dsp:nvSpPr>
      <dsp:spPr>
        <a:xfrm>
          <a:off x="2834425" y="2200726"/>
          <a:ext cx="1302245" cy="65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b="1" kern="1200">
              <a:latin typeface="Chocolate Covered Raindrops" panose="02000603000000000000" pitchFamily="2" charset="0"/>
              <a:ea typeface="Chocolate Covered Raindrops" panose="02000603000000000000" pitchFamily="2" charset="0"/>
            </a:rPr>
            <a:t>Enroll</a:t>
          </a:r>
          <a:endParaRPr lang="en-US" sz="4100" kern="1200">
            <a:latin typeface="Chocolate Covered Raindrops" panose="02000603000000000000" pitchFamily="2" charset="0"/>
            <a:ea typeface="Chocolate Covered Raindrops" panose="02000603000000000000" pitchFamily="2" charset="0"/>
          </a:endParaRPr>
        </a:p>
      </dsp:txBody>
      <dsp:txXfrm>
        <a:off x="2834425" y="2200726"/>
        <a:ext cx="1302245" cy="650966"/>
      </dsp:txXfrm>
    </dsp:sp>
    <dsp:sp modelId="{50ECF266-2A3C-43AE-BE89-2FE65496AD27}">
      <dsp:nvSpPr>
        <dsp:cNvPr id="0" name=""/>
        <dsp:cNvSpPr/>
      </dsp:nvSpPr>
      <dsp:spPr>
        <a:xfrm>
          <a:off x="3131491" y="2854614"/>
          <a:ext cx="2013441" cy="2014248"/>
        </a:xfrm>
        <a:prstGeom prst="blockArc">
          <a:avLst>
            <a:gd name="adj1" fmla="val 13500000"/>
            <a:gd name="adj2" fmla="val 108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C0160D-5494-4B32-80EC-9E16C8122B6D}">
      <dsp:nvSpPr>
        <dsp:cNvPr id="0" name=""/>
        <dsp:cNvSpPr/>
      </dsp:nvSpPr>
      <dsp:spPr>
        <a:xfrm>
          <a:off x="5409614" y="3414150"/>
          <a:ext cx="3426672" cy="93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latin typeface="Calibri" panose="020F0502020204030204" pitchFamily="34" charset="0"/>
              <a:ea typeface="Chocolate Covered Raindrops" panose="02000603000000000000" pitchFamily="2" charset="0"/>
              <a:hlinkClick xmlns:r="http://schemas.openxmlformats.org/officeDocument/2006/relationships" r:id="rId1"/>
            </a:rPr>
            <a:t>Download</a:t>
          </a:r>
          <a:r>
            <a:rPr lang="en-US" sz="2400" b="0" kern="1200">
              <a:latin typeface="Calibri" panose="020F0502020204030204" pitchFamily="34" charset="0"/>
              <a:ea typeface="Chocolate Covered Raindrops" panose="02000603000000000000" pitchFamily="2" charset="0"/>
            </a:rPr>
            <a:t> the </a:t>
          </a:r>
          <a:r>
            <a:rPr lang="en-US" sz="2400" b="0" kern="1200" err="1">
              <a:latin typeface="Calibri" panose="020F0502020204030204" pitchFamily="34" charset="0"/>
              <a:ea typeface="Chocolate Covered Raindrops" panose="02000603000000000000" pitchFamily="2" charset="0"/>
            </a:rPr>
            <a:t>GeoBlue</a:t>
          </a:r>
          <a:r>
            <a:rPr lang="en-US" sz="2400" b="0" kern="1200">
              <a:latin typeface="Calibri" panose="020F0502020204030204" pitchFamily="34" charset="0"/>
              <a:ea typeface="Chocolate Covered Raindrops" panose="02000603000000000000" pitchFamily="2" charset="0"/>
            </a:rPr>
            <a:t> app and log in. </a:t>
          </a:r>
        </a:p>
      </dsp:txBody>
      <dsp:txXfrm>
        <a:off x="5409614" y="3414150"/>
        <a:ext cx="3426672" cy="937743"/>
      </dsp:txXfrm>
    </dsp:sp>
    <dsp:sp modelId="{5BC1F76A-C0C1-4646-9E08-8C4945E6FF91}">
      <dsp:nvSpPr>
        <dsp:cNvPr id="0" name=""/>
        <dsp:cNvSpPr/>
      </dsp:nvSpPr>
      <dsp:spPr>
        <a:xfrm>
          <a:off x="3485768" y="3557191"/>
          <a:ext cx="1302245" cy="65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b="1" kern="1200">
              <a:latin typeface="Chocolate Covered Raindrops" panose="02000603000000000000" pitchFamily="2" charset="0"/>
              <a:ea typeface="Chocolate Covered Raindrops" panose="02000603000000000000" pitchFamily="2" charset="0"/>
            </a:rPr>
            <a:t>Download</a:t>
          </a:r>
          <a:endParaRPr lang="en-US" sz="4100" kern="1200">
            <a:latin typeface="Chocolate Covered Raindrops" panose="02000603000000000000" pitchFamily="2" charset="0"/>
            <a:ea typeface="Chocolate Covered Raindrops" panose="02000603000000000000" pitchFamily="2" charset="0"/>
          </a:endParaRPr>
        </a:p>
      </dsp:txBody>
      <dsp:txXfrm>
        <a:off x="3485768" y="3557191"/>
        <a:ext cx="1302245" cy="650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B50F0-ADA6-4A4F-B610-900276AC7069}">
      <dsp:nvSpPr>
        <dsp:cNvPr id="0" name=""/>
        <dsp:cNvSpPr/>
      </dsp:nvSpPr>
      <dsp:spPr>
        <a:xfrm>
          <a:off x="0" y="38078"/>
          <a:ext cx="10515600" cy="67158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Title IX Office</a:t>
          </a:r>
        </a:p>
      </dsp:txBody>
      <dsp:txXfrm>
        <a:off x="32784" y="70862"/>
        <a:ext cx="10450032" cy="606012"/>
      </dsp:txXfrm>
    </dsp:sp>
    <dsp:sp modelId="{89A40D70-4135-491B-A9C5-6DDB92BC42C7}">
      <dsp:nvSpPr>
        <dsp:cNvPr id="0" name=""/>
        <dsp:cNvSpPr/>
      </dsp:nvSpPr>
      <dsp:spPr>
        <a:xfrm>
          <a:off x="0" y="709658"/>
          <a:ext cx="10515600" cy="11302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t>Melissa Berry or Ashley Reece</a:t>
          </a:r>
        </a:p>
        <a:p>
          <a:pPr marL="228600" lvl="1" indent="-228600" algn="l" defTabSz="977900">
            <a:lnSpc>
              <a:spcPct val="90000"/>
            </a:lnSpc>
            <a:spcBef>
              <a:spcPct val="0"/>
            </a:spcBef>
            <a:spcAft>
              <a:spcPct val="20000"/>
            </a:spcAft>
            <a:buChar char="•"/>
          </a:pPr>
          <a:r>
            <a:rPr lang="en-US" sz="2200" kern="1200">
              <a:ea typeface="Chocolate Covered Raindrops" panose="02000603000000000000" pitchFamily="2" charset="0"/>
              <a:hlinkClick xmlns:r="http://schemas.openxmlformats.org/officeDocument/2006/relationships" r:id="rId1"/>
            </a:rPr>
            <a:t>MBerry@MissouriState.edu</a:t>
          </a:r>
          <a:r>
            <a:rPr lang="en-US" sz="2200" kern="1200">
              <a:ea typeface="Chocolate Covered Raindrops" panose="02000603000000000000" pitchFamily="2" charset="0"/>
            </a:rPr>
            <a:t>; AshleyReece@MissouriState.edu</a:t>
          </a:r>
          <a:endParaRPr lang="en-US" sz="2200" kern="1200"/>
        </a:p>
        <a:p>
          <a:pPr marL="228600" lvl="1" indent="-228600" algn="l" defTabSz="977900">
            <a:lnSpc>
              <a:spcPct val="90000"/>
            </a:lnSpc>
            <a:spcBef>
              <a:spcPct val="0"/>
            </a:spcBef>
            <a:spcAft>
              <a:spcPct val="20000"/>
            </a:spcAft>
            <a:buChar char="•"/>
          </a:pPr>
          <a:r>
            <a:rPr lang="en-US" sz="2200" kern="1200">
              <a:ea typeface="Chocolate Covered Raindrops" panose="02000603000000000000" pitchFamily="2" charset="0"/>
            </a:rPr>
            <a:t>(417) 836-4252; 417-836-8510</a:t>
          </a:r>
          <a:endParaRPr lang="en-US" sz="2200" kern="1200"/>
        </a:p>
      </dsp:txBody>
      <dsp:txXfrm>
        <a:off x="0" y="709658"/>
        <a:ext cx="10515600" cy="1130220"/>
      </dsp:txXfrm>
    </dsp:sp>
    <dsp:sp modelId="{9C5E7CC7-A436-43EE-B151-3742145EFC42}">
      <dsp:nvSpPr>
        <dsp:cNvPr id="0" name=""/>
        <dsp:cNvSpPr/>
      </dsp:nvSpPr>
      <dsp:spPr>
        <a:xfrm>
          <a:off x="0" y="1839879"/>
          <a:ext cx="10515600" cy="671580"/>
        </a:xfrm>
        <a:prstGeom prst="round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Education Abroad </a:t>
          </a:r>
        </a:p>
      </dsp:txBody>
      <dsp:txXfrm>
        <a:off x="32784" y="1872663"/>
        <a:ext cx="10450032" cy="606012"/>
      </dsp:txXfrm>
    </dsp:sp>
    <dsp:sp modelId="{B98667CE-4191-4AC3-926D-B1D041C266C3}">
      <dsp:nvSpPr>
        <dsp:cNvPr id="0" name=""/>
        <dsp:cNvSpPr/>
      </dsp:nvSpPr>
      <dsp:spPr>
        <a:xfrm>
          <a:off x="0" y="2511459"/>
          <a:ext cx="10515600" cy="11302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t>Elizabeth Strong</a:t>
          </a:r>
        </a:p>
        <a:p>
          <a:pPr marL="228600" lvl="1" indent="-228600" algn="l" defTabSz="977900" rtl="0">
            <a:lnSpc>
              <a:spcPct val="90000"/>
            </a:lnSpc>
            <a:spcBef>
              <a:spcPct val="0"/>
            </a:spcBef>
            <a:spcAft>
              <a:spcPct val="20000"/>
            </a:spcAft>
            <a:buChar char="•"/>
          </a:pPr>
          <a:r>
            <a:rPr lang="en-US" sz="2200" kern="1200"/>
            <a:t>ElizabethStrong@MissouriState.edu</a:t>
          </a:r>
        </a:p>
        <a:p>
          <a:pPr marL="228600" lvl="1" indent="-228600" algn="l" defTabSz="977900" rtl="0">
            <a:lnSpc>
              <a:spcPct val="90000"/>
            </a:lnSpc>
            <a:spcBef>
              <a:spcPct val="0"/>
            </a:spcBef>
            <a:spcAft>
              <a:spcPct val="20000"/>
            </a:spcAft>
            <a:buChar char="•"/>
          </a:pPr>
          <a:r>
            <a:rPr lang="en-US" sz="2200" kern="1200"/>
            <a:t>417-836-6368</a:t>
          </a:r>
        </a:p>
      </dsp:txBody>
      <dsp:txXfrm>
        <a:off x="0" y="2511459"/>
        <a:ext cx="10515600" cy="1130220"/>
      </dsp:txXfrm>
    </dsp:sp>
    <dsp:sp modelId="{82875131-29B0-491F-8F77-4F1133946C3C}">
      <dsp:nvSpPr>
        <dsp:cNvPr id="0" name=""/>
        <dsp:cNvSpPr/>
      </dsp:nvSpPr>
      <dsp:spPr>
        <a:xfrm>
          <a:off x="0" y="3641679"/>
          <a:ext cx="10515600" cy="671580"/>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You, the Program Director</a:t>
          </a:r>
        </a:p>
      </dsp:txBody>
      <dsp:txXfrm>
        <a:off x="32784" y="3674463"/>
        <a:ext cx="10450032" cy="606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4F9A0-0081-4484-A5D1-33D6F9E33584}">
      <dsp:nvSpPr>
        <dsp:cNvPr id="0" name=""/>
        <dsp:cNvSpPr/>
      </dsp:nvSpPr>
      <dsp:spPr>
        <a:xfrm>
          <a:off x="0" y="0"/>
          <a:ext cx="5181600" cy="164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44550" rtl="0">
            <a:lnSpc>
              <a:spcPct val="90000"/>
            </a:lnSpc>
            <a:spcBef>
              <a:spcPct val="0"/>
            </a:spcBef>
            <a:spcAft>
              <a:spcPct val="35000"/>
            </a:spcAft>
            <a:buNone/>
          </a:pPr>
          <a:r>
            <a:rPr lang="en-US" sz="1900" kern="1200"/>
            <a:t>Real Emergency</a:t>
          </a:r>
        </a:p>
        <a:p>
          <a:pPr marL="171450" lvl="1" indent="-171450" algn="l" defTabSz="800100" rtl="0">
            <a:lnSpc>
              <a:spcPct val="90000"/>
            </a:lnSpc>
            <a:spcBef>
              <a:spcPct val="0"/>
            </a:spcBef>
            <a:spcAft>
              <a:spcPct val="15000"/>
            </a:spcAft>
            <a:buChar char="•"/>
          </a:pPr>
          <a:r>
            <a:rPr lang="en-US" sz="1800" kern="1200"/>
            <a:t>A genuine or imminent threat to students or faculty (i.e. serious health issue, emotional stability, victim of crime, or national crisis)</a:t>
          </a:r>
        </a:p>
      </dsp:txBody>
      <dsp:txXfrm>
        <a:off x="1200525" y="0"/>
        <a:ext cx="3981074" cy="1642055"/>
      </dsp:txXfrm>
    </dsp:sp>
    <dsp:sp modelId="{ECA28BC0-B4D6-4135-A6C2-376C770092E6}">
      <dsp:nvSpPr>
        <dsp:cNvPr id="0" name=""/>
        <dsp:cNvSpPr/>
      </dsp:nvSpPr>
      <dsp:spPr>
        <a:xfrm>
          <a:off x="164205" y="164205"/>
          <a:ext cx="1036320" cy="13136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458DD-07BC-4A44-B443-1DE0867CB2CD}">
      <dsp:nvSpPr>
        <dsp:cNvPr id="0" name=""/>
        <dsp:cNvSpPr/>
      </dsp:nvSpPr>
      <dsp:spPr>
        <a:xfrm>
          <a:off x="0" y="1806261"/>
          <a:ext cx="5181600" cy="164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44550" rtl="0">
            <a:lnSpc>
              <a:spcPct val="90000"/>
            </a:lnSpc>
            <a:spcBef>
              <a:spcPct val="0"/>
            </a:spcBef>
            <a:spcAft>
              <a:spcPct val="35000"/>
            </a:spcAft>
            <a:buNone/>
          </a:pPr>
          <a:r>
            <a:rPr lang="en-US" sz="1900" kern="1200"/>
            <a:t>Perceived Emergency</a:t>
          </a:r>
        </a:p>
        <a:p>
          <a:pPr marL="171450" lvl="1" indent="-171450" algn="l" defTabSz="800100" rtl="0">
            <a:lnSpc>
              <a:spcPct val="90000"/>
            </a:lnSpc>
            <a:spcBef>
              <a:spcPct val="0"/>
            </a:spcBef>
            <a:spcAft>
              <a:spcPct val="15000"/>
            </a:spcAft>
            <a:buChar char="•"/>
          </a:pPr>
          <a:r>
            <a:rPr lang="en-US" sz="1800" kern="1200"/>
            <a:t>No immediate risk, but rather, cause for concern that requires monitoring for preventative measures</a:t>
          </a:r>
        </a:p>
      </dsp:txBody>
      <dsp:txXfrm>
        <a:off x="1200525" y="1806261"/>
        <a:ext cx="3981074" cy="1642055"/>
      </dsp:txXfrm>
    </dsp:sp>
    <dsp:sp modelId="{E2BB3F80-E662-41E6-85E8-5800DF16BC15}">
      <dsp:nvSpPr>
        <dsp:cNvPr id="0" name=""/>
        <dsp:cNvSpPr/>
      </dsp:nvSpPr>
      <dsp:spPr>
        <a:xfrm>
          <a:off x="164205" y="1970467"/>
          <a:ext cx="1036320" cy="13136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9DA8B-1CFE-442F-91FA-8F332E530437}">
      <dsp:nvSpPr>
        <dsp:cNvPr id="0" name=""/>
        <dsp:cNvSpPr/>
      </dsp:nvSpPr>
      <dsp:spPr>
        <a:xfrm>
          <a:off x="0" y="3612523"/>
          <a:ext cx="5181600" cy="1642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44550" rtl="0">
            <a:lnSpc>
              <a:spcPct val="90000"/>
            </a:lnSpc>
            <a:spcBef>
              <a:spcPct val="0"/>
            </a:spcBef>
            <a:spcAft>
              <a:spcPct val="35000"/>
            </a:spcAft>
            <a:buNone/>
          </a:pPr>
          <a:r>
            <a:rPr lang="en-US" sz="1900" kern="1200"/>
            <a:t>Critical Incident</a:t>
          </a:r>
        </a:p>
        <a:p>
          <a:pPr marL="171450" lvl="1" indent="-171450" algn="l" defTabSz="711200" rtl="0">
            <a:lnSpc>
              <a:spcPct val="90000"/>
            </a:lnSpc>
            <a:spcBef>
              <a:spcPct val="0"/>
            </a:spcBef>
            <a:spcAft>
              <a:spcPct val="15000"/>
            </a:spcAft>
            <a:buChar char="•"/>
          </a:pPr>
          <a:r>
            <a:rPr lang="en-US" sz="1600" kern="1200"/>
            <a:t>Situations involving threats of harm to students, faculty, or facilities.  In addition, academic or conduct violation, disruption of group, and potentially dangerous situations are considered critical incidences.</a:t>
          </a:r>
        </a:p>
      </dsp:txBody>
      <dsp:txXfrm>
        <a:off x="1200525" y="3612523"/>
        <a:ext cx="3981074" cy="1642055"/>
      </dsp:txXfrm>
    </dsp:sp>
    <dsp:sp modelId="{458ED706-DD2B-474F-80AA-79266C0F5F9B}">
      <dsp:nvSpPr>
        <dsp:cNvPr id="0" name=""/>
        <dsp:cNvSpPr/>
      </dsp:nvSpPr>
      <dsp:spPr>
        <a:xfrm>
          <a:off x="164205" y="3776728"/>
          <a:ext cx="1036320" cy="13136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839CC-14C1-4055-977D-8B9DFCBE2D09}">
      <dsp:nvSpPr>
        <dsp:cNvPr id="0" name=""/>
        <dsp:cNvSpPr/>
      </dsp:nvSpPr>
      <dsp:spPr>
        <a:xfrm>
          <a:off x="729185" y="0"/>
          <a:ext cx="8264104" cy="520306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889EF-3A80-4AB1-9D45-02F53E638314}">
      <dsp:nvSpPr>
        <dsp:cNvPr id="0" name=""/>
        <dsp:cNvSpPr/>
      </dsp:nvSpPr>
      <dsp:spPr>
        <a:xfrm>
          <a:off x="10444" y="1560919"/>
          <a:ext cx="3129421" cy="20812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Ensure all participants statuses are listed as “Ready for Departure”</a:t>
          </a:r>
        </a:p>
      </dsp:txBody>
      <dsp:txXfrm>
        <a:off x="112041" y="1662516"/>
        <a:ext cx="2926227" cy="1878032"/>
      </dsp:txXfrm>
    </dsp:sp>
    <dsp:sp modelId="{CB44AF2E-8590-4D93-9659-F2EF8655ECA4}">
      <dsp:nvSpPr>
        <dsp:cNvPr id="0" name=""/>
        <dsp:cNvSpPr/>
      </dsp:nvSpPr>
      <dsp:spPr>
        <a:xfrm>
          <a:off x="3296527" y="1560919"/>
          <a:ext cx="3129421" cy="208122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Review</a:t>
          </a:r>
          <a:r>
            <a:rPr lang="en-US" sz="2500" kern="1200"/>
            <a:t> “Emergency Contact List”</a:t>
          </a:r>
        </a:p>
      </dsp:txBody>
      <dsp:txXfrm>
        <a:off x="3398124" y="1662516"/>
        <a:ext cx="2926227" cy="1878032"/>
      </dsp:txXfrm>
    </dsp:sp>
    <dsp:sp modelId="{A5E5B7CA-1C1E-4C17-A956-93A73A9DD6AB}">
      <dsp:nvSpPr>
        <dsp:cNvPr id="0" name=""/>
        <dsp:cNvSpPr/>
      </dsp:nvSpPr>
      <dsp:spPr>
        <a:xfrm>
          <a:off x="6582609" y="1560919"/>
          <a:ext cx="3129421" cy="208122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Complete final review of “Health Forms”</a:t>
          </a:r>
        </a:p>
      </dsp:txBody>
      <dsp:txXfrm>
        <a:off x="6684206" y="1662516"/>
        <a:ext cx="2926227" cy="18780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ECCC8-584F-40FB-84D5-F3C77A2491FF}">
      <dsp:nvSpPr>
        <dsp:cNvPr id="0" name=""/>
        <dsp:cNvSpPr/>
      </dsp:nvSpPr>
      <dsp:spPr>
        <a:xfrm>
          <a:off x="0" y="0"/>
          <a:ext cx="6893677" cy="9891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latin typeface="Calibri"/>
              <a:cs typeface="Calibri"/>
            </a:rPr>
            <a:t>May education abroad programs are classified as </a:t>
          </a:r>
          <a:r>
            <a:rPr lang="en-US" sz="1500" u="sng" kern="1200">
              <a:latin typeface="Calibri"/>
              <a:cs typeface="Calibri"/>
            </a:rPr>
            <a:t>spring</a:t>
          </a:r>
          <a:r>
            <a:rPr lang="en-US" sz="1500" kern="1200">
              <a:latin typeface="Calibri"/>
              <a:cs typeface="Calibri"/>
            </a:rPr>
            <a:t> semester classes.</a:t>
          </a:r>
          <a:endParaRPr lang="en-US" sz="1500" kern="1200"/>
        </a:p>
      </dsp:txBody>
      <dsp:txXfrm>
        <a:off x="28970" y="28970"/>
        <a:ext cx="5742779" cy="931162"/>
      </dsp:txXfrm>
    </dsp:sp>
    <dsp:sp modelId="{A184F048-5B83-4C1B-AB16-B75D4D09AF3B}">
      <dsp:nvSpPr>
        <dsp:cNvPr id="0" name=""/>
        <dsp:cNvSpPr/>
      </dsp:nvSpPr>
      <dsp:spPr>
        <a:xfrm>
          <a:off x="577345" y="1168939"/>
          <a:ext cx="6893677" cy="989102"/>
        </a:xfrm>
        <a:prstGeom prst="roundRect">
          <a:avLst>
            <a:gd name="adj" fmla="val 10000"/>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latin typeface="Calibri"/>
              <a:cs typeface="Calibri"/>
            </a:rPr>
            <a:t>Registrar’s Office requires that you submit an I (incomplete) for each student on your program. </a:t>
          </a:r>
          <a:endParaRPr lang="en-US" sz="1500" kern="1200"/>
        </a:p>
      </dsp:txBody>
      <dsp:txXfrm>
        <a:off x="606315" y="1197909"/>
        <a:ext cx="5615475" cy="931162"/>
      </dsp:txXfrm>
    </dsp:sp>
    <dsp:sp modelId="{F7F08289-69B6-4899-80AA-777A3B91029C}">
      <dsp:nvSpPr>
        <dsp:cNvPr id="0" name=""/>
        <dsp:cNvSpPr/>
      </dsp:nvSpPr>
      <dsp:spPr>
        <a:xfrm>
          <a:off x="1146073" y="2337878"/>
          <a:ext cx="6893677" cy="989102"/>
        </a:xfrm>
        <a:prstGeom prst="roundRect">
          <a:avLst>
            <a:gd name="adj" fmla="val 10000"/>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latin typeface="Calibri"/>
              <a:cs typeface="Calibri"/>
            </a:rPr>
            <a:t>When students have completed the course work, change their grades to the appropriate letter grade.</a:t>
          </a:r>
          <a:endParaRPr lang="en-US" sz="1500" kern="1200"/>
        </a:p>
      </dsp:txBody>
      <dsp:txXfrm>
        <a:off x="1175043" y="2366848"/>
        <a:ext cx="5624092" cy="931162"/>
      </dsp:txXfrm>
    </dsp:sp>
    <dsp:sp modelId="{47A07D84-74C5-4EE6-9913-57119125F41C}">
      <dsp:nvSpPr>
        <dsp:cNvPr id="0" name=""/>
        <dsp:cNvSpPr/>
      </dsp:nvSpPr>
      <dsp:spPr>
        <a:xfrm>
          <a:off x="1723419" y="3506817"/>
          <a:ext cx="6893677" cy="989102"/>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defRPr cap="all"/>
          </a:pPr>
          <a:r>
            <a:rPr lang="en-US" sz="1500" u="sng" kern="1200" dirty="0">
              <a:latin typeface="Calibri"/>
              <a:cs typeface="Calibri"/>
            </a:rPr>
            <a:t>Any participants who graduate in May, June 30, 2022 at 5 pm</a:t>
          </a:r>
          <a:r>
            <a:rPr lang="en-US" sz="1500" kern="1200" dirty="0">
              <a:latin typeface="Calibri"/>
              <a:cs typeface="Calibri"/>
            </a:rPr>
            <a:t>. For several seniors, the May education abroad course will apply towards their graduation requirements.</a:t>
          </a:r>
          <a:endParaRPr lang="en-US" sz="1500" kern="1200" dirty="0"/>
        </a:p>
      </dsp:txBody>
      <dsp:txXfrm>
        <a:off x="1752389" y="3535787"/>
        <a:ext cx="5615475" cy="931162"/>
      </dsp:txXfrm>
    </dsp:sp>
    <dsp:sp modelId="{C0474DFC-E97D-47E5-9375-209F6797814F}">
      <dsp:nvSpPr>
        <dsp:cNvPr id="0" name=""/>
        <dsp:cNvSpPr/>
      </dsp:nvSpPr>
      <dsp:spPr>
        <a:xfrm>
          <a:off x="6250761" y="757562"/>
          <a:ext cx="642916" cy="64291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395417" y="757562"/>
        <a:ext cx="353604" cy="483794"/>
      </dsp:txXfrm>
    </dsp:sp>
    <dsp:sp modelId="{17D30283-ED04-49B9-91DF-C511E41F6F7F}">
      <dsp:nvSpPr>
        <dsp:cNvPr id="0" name=""/>
        <dsp:cNvSpPr/>
      </dsp:nvSpPr>
      <dsp:spPr>
        <a:xfrm>
          <a:off x="6828106" y="1926501"/>
          <a:ext cx="642916" cy="642916"/>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72762" y="1926501"/>
        <a:ext cx="353604" cy="483794"/>
      </dsp:txXfrm>
    </dsp:sp>
    <dsp:sp modelId="{F08A50D3-5FF1-435F-9D0F-C648A00BCB13}">
      <dsp:nvSpPr>
        <dsp:cNvPr id="0" name=""/>
        <dsp:cNvSpPr/>
      </dsp:nvSpPr>
      <dsp:spPr>
        <a:xfrm>
          <a:off x="7396834" y="3095440"/>
          <a:ext cx="642916" cy="64291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541490" y="3095440"/>
        <a:ext cx="353604" cy="483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515E-8628-4616-9180-BDB4320846DA}">
      <dsp:nvSpPr>
        <dsp:cNvPr id="0" name=""/>
        <dsp:cNvSpPr/>
      </dsp:nvSpPr>
      <dsp:spPr>
        <a:xfrm>
          <a:off x="685843" y="1270"/>
          <a:ext cx="3513238" cy="3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rtl="0">
            <a:lnSpc>
              <a:spcPct val="90000"/>
            </a:lnSpc>
            <a:spcBef>
              <a:spcPct val="0"/>
            </a:spcBef>
            <a:spcAft>
              <a:spcPct val="35000"/>
            </a:spcAft>
            <a:buNone/>
          </a:pPr>
          <a:r>
            <a:rPr lang="en-US" sz="2000" b="1" kern="1200"/>
            <a:t>Deductible</a:t>
          </a:r>
          <a:endParaRPr lang="en-US" sz="2000" kern="1200"/>
        </a:p>
      </dsp:txBody>
      <dsp:txXfrm>
        <a:off x="685843" y="1270"/>
        <a:ext cx="3513238" cy="319385"/>
      </dsp:txXfrm>
    </dsp:sp>
    <dsp:sp modelId="{DE815FAB-E8D8-42B1-8149-216FD3056991}">
      <dsp:nvSpPr>
        <dsp:cNvPr id="0" name=""/>
        <dsp:cNvSpPr/>
      </dsp:nvSpPr>
      <dsp:spPr>
        <a:xfrm>
          <a:off x="685843"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6DD45-EB83-4A55-BB9C-285C8C75A5CC}">
      <dsp:nvSpPr>
        <dsp:cNvPr id="0" name=""/>
        <dsp:cNvSpPr/>
      </dsp:nvSpPr>
      <dsp:spPr>
        <a:xfrm>
          <a:off x="1179648"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D935D-7E98-475B-BA73-21A5AF022EC7}">
      <dsp:nvSpPr>
        <dsp:cNvPr id="0" name=""/>
        <dsp:cNvSpPr/>
      </dsp:nvSpPr>
      <dsp:spPr>
        <a:xfrm>
          <a:off x="1673844"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24CA6-3E05-4C35-A530-29CD173970A4}">
      <dsp:nvSpPr>
        <dsp:cNvPr id="0" name=""/>
        <dsp:cNvSpPr/>
      </dsp:nvSpPr>
      <dsp:spPr>
        <a:xfrm>
          <a:off x="2167649"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6F2D8-5E47-4C3D-B3B3-1B5DF01BA58D}">
      <dsp:nvSpPr>
        <dsp:cNvPr id="0" name=""/>
        <dsp:cNvSpPr/>
      </dsp:nvSpPr>
      <dsp:spPr>
        <a:xfrm>
          <a:off x="2661844"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70A18-79AF-4BFC-BBB7-37B56CBC07E3}">
      <dsp:nvSpPr>
        <dsp:cNvPr id="0" name=""/>
        <dsp:cNvSpPr/>
      </dsp:nvSpPr>
      <dsp:spPr>
        <a:xfrm>
          <a:off x="3155650"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48092-7004-4646-BD85-933758E133E3}">
      <dsp:nvSpPr>
        <dsp:cNvPr id="0" name=""/>
        <dsp:cNvSpPr/>
      </dsp:nvSpPr>
      <dsp:spPr>
        <a:xfrm>
          <a:off x="3649845" y="320655"/>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E052C-8D49-43FA-AE02-42DF88C612AF}">
      <dsp:nvSpPr>
        <dsp:cNvPr id="0" name=""/>
        <dsp:cNvSpPr/>
      </dsp:nvSpPr>
      <dsp:spPr>
        <a:xfrm>
          <a:off x="685843" y="385715"/>
          <a:ext cx="3558910" cy="52047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a:t>$0 per Injury/Sickness</a:t>
          </a:r>
          <a:endParaRPr lang="en-US" sz="2000" kern="1200"/>
        </a:p>
      </dsp:txBody>
      <dsp:txXfrm>
        <a:off x="685843" y="385715"/>
        <a:ext cx="3558910" cy="520479"/>
      </dsp:txXfrm>
    </dsp:sp>
    <dsp:sp modelId="{2296F222-E75C-47A8-8696-27E28ED5AE49}">
      <dsp:nvSpPr>
        <dsp:cNvPr id="0" name=""/>
        <dsp:cNvSpPr/>
      </dsp:nvSpPr>
      <dsp:spPr>
        <a:xfrm>
          <a:off x="685843" y="1032819"/>
          <a:ext cx="3513238" cy="3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rtl="0">
            <a:lnSpc>
              <a:spcPct val="90000"/>
            </a:lnSpc>
            <a:spcBef>
              <a:spcPct val="0"/>
            </a:spcBef>
            <a:spcAft>
              <a:spcPct val="35000"/>
            </a:spcAft>
            <a:buNone/>
          </a:pPr>
          <a:r>
            <a:rPr lang="en-US" sz="2000" b="1" kern="1200"/>
            <a:t>Maximum Benefit per Injury</a:t>
          </a:r>
          <a:endParaRPr lang="en-US" sz="2000" kern="1200"/>
        </a:p>
      </dsp:txBody>
      <dsp:txXfrm>
        <a:off x="685843" y="1032819"/>
        <a:ext cx="3513238" cy="319385"/>
      </dsp:txXfrm>
    </dsp:sp>
    <dsp:sp modelId="{6AD81FEA-B2C6-492A-B2F0-81D637A5D33D}">
      <dsp:nvSpPr>
        <dsp:cNvPr id="0" name=""/>
        <dsp:cNvSpPr/>
      </dsp:nvSpPr>
      <dsp:spPr>
        <a:xfrm>
          <a:off x="685843"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AEA79-37F1-4C5D-A665-A4E959C5C3A3}">
      <dsp:nvSpPr>
        <dsp:cNvPr id="0" name=""/>
        <dsp:cNvSpPr/>
      </dsp:nvSpPr>
      <dsp:spPr>
        <a:xfrm>
          <a:off x="1179648"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E44CB-20EB-49C3-937B-4B6B4EBBF889}">
      <dsp:nvSpPr>
        <dsp:cNvPr id="0" name=""/>
        <dsp:cNvSpPr/>
      </dsp:nvSpPr>
      <dsp:spPr>
        <a:xfrm>
          <a:off x="1673844"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10C2A-3C28-4B58-ABC9-FB5C8180A2C3}">
      <dsp:nvSpPr>
        <dsp:cNvPr id="0" name=""/>
        <dsp:cNvSpPr/>
      </dsp:nvSpPr>
      <dsp:spPr>
        <a:xfrm>
          <a:off x="2167649"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F0B60-1813-4708-B4DC-C7BA9442BDD0}">
      <dsp:nvSpPr>
        <dsp:cNvPr id="0" name=""/>
        <dsp:cNvSpPr/>
      </dsp:nvSpPr>
      <dsp:spPr>
        <a:xfrm>
          <a:off x="2661844"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598D9-88A3-4D7A-AEDB-F06DCB547932}">
      <dsp:nvSpPr>
        <dsp:cNvPr id="0" name=""/>
        <dsp:cNvSpPr/>
      </dsp:nvSpPr>
      <dsp:spPr>
        <a:xfrm>
          <a:off x="3155650"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18FED-B5B3-438E-8E61-E2519789CBDF}">
      <dsp:nvSpPr>
        <dsp:cNvPr id="0" name=""/>
        <dsp:cNvSpPr/>
      </dsp:nvSpPr>
      <dsp:spPr>
        <a:xfrm>
          <a:off x="3649845" y="1352204"/>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3298C-D2EE-44BB-84D5-0FAD0D332F1C}">
      <dsp:nvSpPr>
        <dsp:cNvPr id="0" name=""/>
        <dsp:cNvSpPr/>
      </dsp:nvSpPr>
      <dsp:spPr>
        <a:xfrm>
          <a:off x="685843" y="1417264"/>
          <a:ext cx="3558910" cy="52047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a:t>$250,000</a:t>
          </a:r>
          <a:endParaRPr lang="en-US" sz="2000" kern="1200"/>
        </a:p>
      </dsp:txBody>
      <dsp:txXfrm>
        <a:off x="685843" y="1417264"/>
        <a:ext cx="3558910" cy="520479"/>
      </dsp:txXfrm>
    </dsp:sp>
    <dsp:sp modelId="{009788ED-F45E-43E6-9141-66F9EFCDEAA0}">
      <dsp:nvSpPr>
        <dsp:cNvPr id="0" name=""/>
        <dsp:cNvSpPr/>
      </dsp:nvSpPr>
      <dsp:spPr>
        <a:xfrm>
          <a:off x="685843" y="2064367"/>
          <a:ext cx="3513238" cy="3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rtl="0">
            <a:lnSpc>
              <a:spcPct val="90000"/>
            </a:lnSpc>
            <a:spcBef>
              <a:spcPct val="0"/>
            </a:spcBef>
            <a:spcAft>
              <a:spcPct val="35000"/>
            </a:spcAft>
            <a:buNone/>
          </a:pPr>
          <a:r>
            <a:rPr lang="en-US" sz="2000" b="1" kern="1200"/>
            <a:t>Medical Evacuation</a:t>
          </a:r>
          <a:endParaRPr lang="en-US" sz="2000" kern="1200"/>
        </a:p>
      </dsp:txBody>
      <dsp:txXfrm>
        <a:off x="685843" y="2064367"/>
        <a:ext cx="3513238" cy="319385"/>
      </dsp:txXfrm>
    </dsp:sp>
    <dsp:sp modelId="{12E276A5-3C8A-4719-96D5-E2B9F4CF7CAD}">
      <dsp:nvSpPr>
        <dsp:cNvPr id="0" name=""/>
        <dsp:cNvSpPr/>
      </dsp:nvSpPr>
      <dsp:spPr>
        <a:xfrm>
          <a:off x="685843"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E5A71-5203-4EAC-86C9-969BC1800FCE}">
      <dsp:nvSpPr>
        <dsp:cNvPr id="0" name=""/>
        <dsp:cNvSpPr/>
      </dsp:nvSpPr>
      <dsp:spPr>
        <a:xfrm>
          <a:off x="1179648"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F8EAB-93B0-4154-9E30-E447D211B3FF}">
      <dsp:nvSpPr>
        <dsp:cNvPr id="0" name=""/>
        <dsp:cNvSpPr/>
      </dsp:nvSpPr>
      <dsp:spPr>
        <a:xfrm>
          <a:off x="1673844"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611D4-76C9-4AFE-B3B5-17D429851930}">
      <dsp:nvSpPr>
        <dsp:cNvPr id="0" name=""/>
        <dsp:cNvSpPr/>
      </dsp:nvSpPr>
      <dsp:spPr>
        <a:xfrm>
          <a:off x="2167649"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05FAB-BC71-46B2-9344-701D6F57E831}">
      <dsp:nvSpPr>
        <dsp:cNvPr id="0" name=""/>
        <dsp:cNvSpPr/>
      </dsp:nvSpPr>
      <dsp:spPr>
        <a:xfrm>
          <a:off x="2661844"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90CED-9873-48E0-A458-57538BD797BD}">
      <dsp:nvSpPr>
        <dsp:cNvPr id="0" name=""/>
        <dsp:cNvSpPr/>
      </dsp:nvSpPr>
      <dsp:spPr>
        <a:xfrm>
          <a:off x="3155650"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0C125-3F80-408C-8388-3B64DCFE9CD7}">
      <dsp:nvSpPr>
        <dsp:cNvPr id="0" name=""/>
        <dsp:cNvSpPr/>
      </dsp:nvSpPr>
      <dsp:spPr>
        <a:xfrm>
          <a:off x="3649845" y="2383753"/>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49042-D3C4-4571-A1D7-69DB01830D85}">
      <dsp:nvSpPr>
        <dsp:cNvPr id="0" name=""/>
        <dsp:cNvSpPr/>
      </dsp:nvSpPr>
      <dsp:spPr>
        <a:xfrm>
          <a:off x="685843" y="2448813"/>
          <a:ext cx="3558910" cy="52047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a:t>$250,000 Maximum</a:t>
          </a:r>
          <a:endParaRPr lang="en-US" sz="2000" kern="1200"/>
        </a:p>
      </dsp:txBody>
      <dsp:txXfrm>
        <a:off x="685843" y="2448813"/>
        <a:ext cx="3558910" cy="520479"/>
      </dsp:txXfrm>
    </dsp:sp>
    <dsp:sp modelId="{A43FBDC1-F44B-4320-A01A-C99B968833DD}">
      <dsp:nvSpPr>
        <dsp:cNvPr id="0" name=""/>
        <dsp:cNvSpPr/>
      </dsp:nvSpPr>
      <dsp:spPr>
        <a:xfrm>
          <a:off x="685843" y="3095916"/>
          <a:ext cx="3513238" cy="3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rtl="0">
            <a:lnSpc>
              <a:spcPct val="90000"/>
            </a:lnSpc>
            <a:spcBef>
              <a:spcPct val="0"/>
            </a:spcBef>
            <a:spcAft>
              <a:spcPct val="35000"/>
            </a:spcAft>
            <a:buNone/>
          </a:pPr>
          <a:r>
            <a:rPr lang="en-US" sz="2000" kern="1200"/>
            <a:t>Bedside Visit</a:t>
          </a:r>
        </a:p>
      </dsp:txBody>
      <dsp:txXfrm>
        <a:off x="685843" y="3095916"/>
        <a:ext cx="3513238" cy="319385"/>
      </dsp:txXfrm>
    </dsp:sp>
    <dsp:sp modelId="{784D1235-F4D7-444F-8BC9-5F43C27A2617}">
      <dsp:nvSpPr>
        <dsp:cNvPr id="0" name=""/>
        <dsp:cNvSpPr/>
      </dsp:nvSpPr>
      <dsp:spPr>
        <a:xfrm>
          <a:off x="685843"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9D333-AC77-4690-A154-12ABD61FF069}">
      <dsp:nvSpPr>
        <dsp:cNvPr id="0" name=""/>
        <dsp:cNvSpPr/>
      </dsp:nvSpPr>
      <dsp:spPr>
        <a:xfrm>
          <a:off x="1179648"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58589-F32C-4402-B168-4A38B9C64F7C}">
      <dsp:nvSpPr>
        <dsp:cNvPr id="0" name=""/>
        <dsp:cNvSpPr/>
      </dsp:nvSpPr>
      <dsp:spPr>
        <a:xfrm>
          <a:off x="1673844"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DA8F4-E53F-41A1-B805-2957CDDCE6B4}">
      <dsp:nvSpPr>
        <dsp:cNvPr id="0" name=""/>
        <dsp:cNvSpPr/>
      </dsp:nvSpPr>
      <dsp:spPr>
        <a:xfrm>
          <a:off x="2167649"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B710B-9349-4EE8-AF1C-2CA20B9CC6FC}">
      <dsp:nvSpPr>
        <dsp:cNvPr id="0" name=""/>
        <dsp:cNvSpPr/>
      </dsp:nvSpPr>
      <dsp:spPr>
        <a:xfrm>
          <a:off x="2661844"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CF432-2E85-4036-842D-99DDD04E8FFB}">
      <dsp:nvSpPr>
        <dsp:cNvPr id="0" name=""/>
        <dsp:cNvSpPr/>
      </dsp:nvSpPr>
      <dsp:spPr>
        <a:xfrm>
          <a:off x="3155650"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5580C-AA0A-4A81-AF7B-0A8536C2CAA0}">
      <dsp:nvSpPr>
        <dsp:cNvPr id="0" name=""/>
        <dsp:cNvSpPr/>
      </dsp:nvSpPr>
      <dsp:spPr>
        <a:xfrm>
          <a:off x="3649845" y="3415301"/>
          <a:ext cx="822097" cy="650599"/>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F7F87-B485-4384-A5F8-89853CB53200}">
      <dsp:nvSpPr>
        <dsp:cNvPr id="0" name=""/>
        <dsp:cNvSpPr/>
      </dsp:nvSpPr>
      <dsp:spPr>
        <a:xfrm>
          <a:off x="685843" y="3480361"/>
          <a:ext cx="3558910" cy="52047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a:t>$3,000 Maximum</a:t>
          </a:r>
        </a:p>
      </dsp:txBody>
      <dsp:txXfrm>
        <a:off x="685843" y="3480361"/>
        <a:ext cx="3558910" cy="520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F855-AC18-47AD-9C3A-D82704BA7231}">
      <dsp:nvSpPr>
        <dsp:cNvPr id="0" name=""/>
        <dsp:cNvSpPr/>
      </dsp:nvSpPr>
      <dsp:spPr>
        <a:xfrm>
          <a:off x="2105943" y="2010886"/>
          <a:ext cx="2555924" cy="2210977"/>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Overall Health</a:t>
          </a:r>
        </a:p>
      </dsp:txBody>
      <dsp:txXfrm>
        <a:off x="2529495" y="2377276"/>
        <a:ext cx="1708820" cy="1478197"/>
      </dsp:txXfrm>
    </dsp:sp>
    <dsp:sp modelId="{95A7EEA9-E80A-4A6B-9733-E1EF0299AE12}">
      <dsp:nvSpPr>
        <dsp:cNvPr id="0" name=""/>
        <dsp:cNvSpPr/>
      </dsp:nvSpPr>
      <dsp:spPr>
        <a:xfrm>
          <a:off x="3706443" y="953082"/>
          <a:ext cx="964342" cy="830908"/>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E36F6C7-4966-4CEE-BD92-008F817F5A35}">
      <dsp:nvSpPr>
        <dsp:cNvPr id="0" name=""/>
        <dsp:cNvSpPr/>
      </dsp:nvSpPr>
      <dsp:spPr>
        <a:xfrm>
          <a:off x="2341381" y="0"/>
          <a:ext cx="2094561" cy="1812041"/>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Physical &amp; Mental Health</a:t>
          </a:r>
        </a:p>
      </dsp:txBody>
      <dsp:txXfrm>
        <a:off x="2688494" y="300294"/>
        <a:ext cx="1400335" cy="1211453"/>
      </dsp:txXfrm>
    </dsp:sp>
    <dsp:sp modelId="{9DC7038E-2C81-42A8-AEAD-812547C79BD2}">
      <dsp:nvSpPr>
        <dsp:cNvPr id="0" name=""/>
        <dsp:cNvSpPr/>
      </dsp:nvSpPr>
      <dsp:spPr>
        <a:xfrm>
          <a:off x="4831905" y="2506439"/>
          <a:ext cx="964342" cy="830908"/>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DF28FA8-7B8E-430E-BC5A-716946D789E1}">
      <dsp:nvSpPr>
        <dsp:cNvPr id="0" name=""/>
        <dsp:cNvSpPr/>
      </dsp:nvSpPr>
      <dsp:spPr>
        <a:xfrm>
          <a:off x="4262337" y="1114527"/>
          <a:ext cx="2094561" cy="1812041"/>
        </a:xfrm>
        <a:prstGeom prst="hexagon">
          <a:avLst>
            <a:gd name="adj" fmla="val 2857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Allergies &amp; Dietary Needs</a:t>
          </a:r>
        </a:p>
      </dsp:txBody>
      <dsp:txXfrm>
        <a:off x="4609450" y="1414821"/>
        <a:ext cx="1400335" cy="1211453"/>
      </dsp:txXfrm>
    </dsp:sp>
    <dsp:sp modelId="{D670F7AD-5CE6-4416-B092-A325B5381DD0}">
      <dsp:nvSpPr>
        <dsp:cNvPr id="0" name=""/>
        <dsp:cNvSpPr/>
      </dsp:nvSpPr>
      <dsp:spPr>
        <a:xfrm>
          <a:off x="4050086" y="4259887"/>
          <a:ext cx="964342" cy="830908"/>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ADA2866-AE26-42E9-B078-B53F7CFDD1EA}">
      <dsp:nvSpPr>
        <dsp:cNvPr id="0" name=""/>
        <dsp:cNvSpPr/>
      </dsp:nvSpPr>
      <dsp:spPr>
        <a:xfrm>
          <a:off x="4262337" y="3305558"/>
          <a:ext cx="2094561" cy="1812041"/>
        </a:xfrm>
        <a:prstGeom prst="hexagon">
          <a:avLst>
            <a:gd name="adj" fmla="val 2857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Medication</a:t>
          </a:r>
        </a:p>
      </dsp:txBody>
      <dsp:txXfrm>
        <a:off x="4609450" y="3605852"/>
        <a:ext cx="1400335" cy="1211453"/>
      </dsp:txXfrm>
    </dsp:sp>
    <dsp:sp modelId="{49060F90-DE03-4B0E-9C64-5A8C5DE06E8F}">
      <dsp:nvSpPr>
        <dsp:cNvPr id="0" name=""/>
        <dsp:cNvSpPr/>
      </dsp:nvSpPr>
      <dsp:spPr>
        <a:xfrm>
          <a:off x="2110700" y="4441902"/>
          <a:ext cx="964342" cy="830908"/>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B3640B6-F23B-4934-A172-E72F9C8000F5}">
      <dsp:nvSpPr>
        <dsp:cNvPr id="0" name=""/>
        <dsp:cNvSpPr/>
      </dsp:nvSpPr>
      <dsp:spPr>
        <a:xfrm>
          <a:off x="2341381" y="4421332"/>
          <a:ext cx="2094561" cy="1812041"/>
        </a:xfrm>
        <a:prstGeom prst="hexagon">
          <a:avLst>
            <a:gd name="adj" fmla="val 2857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Mobility/Physical Restrictions</a:t>
          </a:r>
        </a:p>
      </dsp:txBody>
      <dsp:txXfrm>
        <a:off x="2688494" y="4721626"/>
        <a:ext cx="1400335" cy="1211453"/>
      </dsp:txXfrm>
    </dsp:sp>
    <dsp:sp modelId="{0694161A-35EE-40B1-AC45-63E9EBB3BFF7}">
      <dsp:nvSpPr>
        <dsp:cNvPr id="0" name=""/>
        <dsp:cNvSpPr/>
      </dsp:nvSpPr>
      <dsp:spPr>
        <a:xfrm>
          <a:off x="966806" y="2889168"/>
          <a:ext cx="964342" cy="830908"/>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E3B9035-F20C-4D7B-B965-04E8A8DF7A51}">
      <dsp:nvSpPr>
        <dsp:cNvPr id="0" name=""/>
        <dsp:cNvSpPr/>
      </dsp:nvSpPr>
      <dsp:spPr>
        <a:xfrm>
          <a:off x="411506" y="3306804"/>
          <a:ext cx="2094561" cy="1812041"/>
        </a:xfrm>
        <a:prstGeom prst="hexagon">
          <a:avLst>
            <a:gd name="adj" fmla="val 2857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Disability</a:t>
          </a:r>
        </a:p>
      </dsp:txBody>
      <dsp:txXfrm>
        <a:off x="758619" y="3607098"/>
        <a:ext cx="1400335" cy="1211453"/>
      </dsp:txXfrm>
    </dsp:sp>
    <dsp:sp modelId="{390513DF-6291-4F10-819C-DB083EE0FB3A}">
      <dsp:nvSpPr>
        <dsp:cNvPr id="0" name=""/>
        <dsp:cNvSpPr/>
      </dsp:nvSpPr>
      <dsp:spPr>
        <a:xfrm>
          <a:off x="411506" y="1112033"/>
          <a:ext cx="2094561" cy="1812041"/>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t>Hearing or Visual Loss</a:t>
          </a:r>
        </a:p>
      </dsp:txBody>
      <dsp:txXfrm>
        <a:off x="758619" y="1412327"/>
        <a:ext cx="1400335" cy="1211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472D-1EE7-4416-8207-A899FE7DE22F}">
      <dsp:nvSpPr>
        <dsp:cNvPr id="0" name=""/>
        <dsp:cNvSpPr/>
      </dsp:nvSpPr>
      <dsp:spPr>
        <a:xfrm>
          <a:off x="-7844258" y="-1198742"/>
          <a:ext cx="9335523" cy="9335523"/>
        </a:xfrm>
        <a:prstGeom prst="blockArc">
          <a:avLst>
            <a:gd name="adj1" fmla="val 18900000"/>
            <a:gd name="adj2" fmla="val 2700000"/>
            <a:gd name="adj3" fmla="val 23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267E45-0635-4FEA-BC85-216A92DDB5AF}">
      <dsp:nvSpPr>
        <dsp:cNvPr id="0" name=""/>
        <dsp:cNvSpPr/>
      </dsp:nvSpPr>
      <dsp:spPr>
        <a:xfrm>
          <a:off x="555389" y="365357"/>
          <a:ext cx="8240751" cy="7304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Exercise vigilance when in public places or using transportation.</a:t>
          </a:r>
        </a:p>
      </dsp:txBody>
      <dsp:txXfrm>
        <a:off x="555389" y="365357"/>
        <a:ext cx="8240751" cy="730436"/>
      </dsp:txXfrm>
    </dsp:sp>
    <dsp:sp modelId="{706D0E0D-C831-434E-AECA-B8C6156121DC}">
      <dsp:nvSpPr>
        <dsp:cNvPr id="0" name=""/>
        <dsp:cNvSpPr/>
      </dsp:nvSpPr>
      <dsp:spPr>
        <a:xfrm>
          <a:off x="98867" y="274052"/>
          <a:ext cx="913045" cy="91304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F26A679-F27C-48C3-BD2B-F1332A74AD33}">
      <dsp:nvSpPr>
        <dsp:cNvPr id="0" name=""/>
        <dsp:cNvSpPr/>
      </dsp:nvSpPr>
      <dsp:spPr>
        <a:xfrm>
          <a:off x="1156224" y="1460873"/>
          <a:ext cx="7639916" cy="730436"/>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Be aware of immediate surroundings and avoid large crowds or crowded places.</a:t>
          </a:r>
        </a:p>
      </dsp:txBody>
      <dsp:txXfrm>
        <a:off x="1156224" y="1460873"/>
        <a:ext cx="7639916" cy="730436"/>
      </dsp:txXfrm>
    </dsp:sp>
    <dsp:sp modelId="{3CBA9D87-D837-4ADE-AD91-BBC144238B2E}">
      <dsp:nvSpPr>
        <dsp:cNvPr id="0" name=""/>
        <dsp:cNvSpPr/>
      </dsp:nvSpPr>
      <dsp:spPr>
        <a:xfrm>
          <a:off x="699701" y="1369568"/>
          <a:ext cx="913045" cy="913045"/>
        </a:xfrm>
        <a:prstGeom prst="ellipse">
          <a:avLst/>
        </a:prstGeom>
        <a:solidFill>
          <a:schemeClr val="lt1">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37FDB80-57BA-418E-8F0C-4E1D6CFAC80D}">
      <dsp:nvSpPr>
        <dsp:cNvPr id="0" name=""/>
        <dsp:cNvSpPr/>
      </dsp:nvSpPr>
      <dsp:spPr>
        <a:xfrm>
          <a:off x="1430970" y="2556389"/>
          <a:ext cx="7365170" cy="730436"/>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Follow the instructions of local authorities.  Monitor media and local information sources and factor updated information into personal travel plans and activities.  </a:t>
          </a:r>
        </a:p>
      </dsp:txBody>
      <dsp:txXfrm>
        <a:off x="1430970" y="2556389"/>
        <a:ext cx="7365170" cy="730436"/>
      </dsp:txXfrm>
    </dsp:sp>
    <dsp:sp modelId="{F91986D5-7253-4A91-8082-F5C94F585955}">
      <dsp:nvSpPr>
        <dsp:cNvPr id="0" name=""/>
        <dsp:cNvSpPr/>
      </dsp:nvSpPr>
      <dsp:spPr>
        <a:xfrm>
          <a:off x="974447" y="2465084"/>
          <a:ext cx="913045" cy="913045"/>
        </a:xfrm>
        <a:prstGeom prst="ellipse">
          <a:avLst/>
        </a:prstGeom>
        <a:solidFill>
          <a:schemeClr val="lt1">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C33EAB2-7A79-4B2D-A698-7163DB5A3968}">
      <dsp:nvSpPr>
        <dsp:cNvPr id="0" name=""/>
        <dsp:cNvSpPr/>
      </dsp:nvSpPr>
      <dsp:spPr>
        <a:xfrm>
          <a:off x="1430970" y="3651211"/>
          <a:ext cx="7365170" cy="730436"/>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Be prepared for additional security screening and unexpected disruptions.</a:t>
          </a:r>
        </a:p>
      </dsp:txBody>
      <dsp:txXfrm>
        <a:off x="1430970" y="3651211"/>
        <a:ext cx="7365170" cy="730436"/>
      </dsp:txXfrm>
    </dsp:sp>
    <dsp:sp modelId="{0D53EB2E-7E89-4E69-8A6D-C01B1D0EDEB9}">
      <dsp:nvSpPr>
        <dsp:cNvPr id="0" name=""/>
        <dsp:cNvSpPr/>
      </dsp:nvSpPr>
      <dsp:spPr>
        <a:xfrm>
          <a:off x="974447" y="3559907"/>
          <a:ext cx="913045" cy="913045"/>
        </a:xfrm>
        <a:prstGeom prst="ellipse">
          <a:avLst/>
        </a:prstGeom>
        <a:solidFill>
          <a:schemeClr val="lt1">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D62161C-6DB1-445A-9969-1B2AFE4215DD}">
      <dsp:nvSpPr>
        <dsp:cNvPr id="0" name=""/>
        <dsp:cNvSpPr/>
      </dsp:nvSpPr>
      <dsp:spPr>
        <a:xfrm>
          <a:off x="1156224" y="4746728"/>
          <a:ext cx="7639916" cy="730436"/>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Stay in touch with Education Abroad in the event of an emergency. Encourage students to contact family members to verify safety.</a:t>
          </a:r>
        </a:p>
      </dsp:txBody>
      <dsp:txXfrm>
        <a:off x="1156224" y="4746728"/>
        <a:ext cx="7639916" cy="730436"/>
      </dsp:txXfrm>
    </dsp:sp>
    <dsp:sp modelId="{930F1936-4A59-4DBC-9963-0DE79F45302F}">
      <dsp:nvSpPr>
        <dsp:cNvPr id="0" name=""/>
        <dsp:cNvSpPr/>
      </dsp:nvSpPr>
      <dsp:spPr>
        <a:xfrm>
          <a:off x="699701" y="4655423"/>
          <a:ext cx="913045" cy="913045"/>
        </a:xfrm>
        <a:prstGeom prst="ellipse">
          <a:avLst/>
        </a:prstGeom>
        <a:solidFill>
          <a:schemeClr val="lt1">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36994B5-70ED-498F-957F-C40F82EB5FE2}">
      <dsp:nvSpPr>
        <dsp:cNvPr id="0" name=""/>
        <dsp:cNvSpPr/>
      </dsp:nvSpPr>
      <dsp:spPr>
        <a:xfrm>
          <a:off x="555389" y="5842244"/>
          <a:ext cx="8240751" cy="730436"/>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9784"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Education Abroad will register you and your program participants in the </a:t>
          </a:r>
          <a:r>
            <a:rPr lang="en-US" sz="1600" kern="1200">
              <a:hlinkClick xmlns:r="http://schemas.openxmlformats.org/officeDocument/2006/relationships" r:id="rId1"/>
            </a:rPr>
            <a:t>Smart Traveler Enrollment Program</a:t>
          </a:r>
          <a:r>
            <a:rPr lang="en-US" sz="1600" kern="1200"/>
            <a:t> (STEP).</a:t>
          </a:r>
        </a:p>
      </dsp:txBody>
      <dsp:txXfrm>
        <a:off x="555389" y="5842244"/>
        <a:ext cx="8240751" cy="730436"/>
      </dsp:txXfrm>
    </dsp:sp>
    <dsp:sp modelId="{EFBEE576-831A-4CBB-8B6B-EC6C730B96F6}">
      <dsp:nvSpPr>
        <dsp:cNvPr id="0" name=""/>
        <dsp:cNvSpPr/>
      </dsp:nvSpPr>
      <dsp:spPr>
        <a:xfrm>
          <a:off x="98867" y="5750939"/>
          <a:ext cx="913045" cy="913045"/>
        </a:xfrm>
        <a:prstGeom prst="ellipse">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44469-B9A6-4C9D-9F84-946966272101}">
      <dsp:nvSpPr>
        <dsp:cNvPr id="0" name=""/>
        <dsp:cNvSpPr/>
      </dsp:nvSpPr>
      <dsp:spPr>
        <a:xfrm rot="5400000">
          <a:off x="522188" y="1454870"/>
          <a:ext cx="1570371" cy="2613062"/>
        </a:xfrm>
        <a:prstGeom prst="corner">
          <a:avLst>
            <a:gd name="adj1" fmla="val 16120"/>
            <a:gd name="adj2" fmla="val 161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507E5CF-18A1-408B-B3F9-C5D51A38EACD}">
      <dsp:nvSpPr>
        <dsp:cNvPr id="0" name=""/>
        <dsp:cNvSpPr/>
      </dsp:nvSpPr>
      <dsp:spPr>
        <a:xfrm>
          <a:off x="260054" y="2235613"/>
          <a:ext cx="2359087" cy="20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1-2 Months Prior to Departure</a:t>
          </a:r>
        </a:p>
        <a:p>
          <a:pPr marL="171450" lvl="1" indent="-171450" algn="l" defTabSz="844550" rtl="0">
            <a:lnSpc>
              <a:spcPct val="90000"/>
            </a:lnSpc>
            <a:spcBef>
              <a:spcPct val="0"/>
            </a:spcBef>
            <a:spcAft>
              <a:spcPct val="15000"/>
            </a:spcAft>
            <a:buChar char="•"/>
          </a:pPr>
          <a:r>
            <a:rPr lang="en-US" sz="1900" kern="1200"/>
            <a:t>Education Abroad will request specific lodging details for your program</a:t>
          </a:r>
        </a:p>
      </dsp:txBody>
      <dsp:txXfrm>
        <a:off x="260054" y="2235613"/>
        <a:ext cx="2359087" cy="2067878"/>
      </dsp:txXfrm>
    </dsp:sp>
    <dsp:sp modelId="{D823D087-3BE6-4EC2-8CA3-26E0485FDFAE}">
      <dsp:nvSpPr>
        <dsp:cNvPr id="0" name=""/>
        <dsp:cNvSpPr/>
      </dsp:nvSpPr>
      <dsp:spPr>
        <a:xfrm>
          <a:off x="2174030" y="1262493"/>
          <a:ext cx="445110" cy="445110"/>
        </a:xfrm>
        <a:prstGeom prst="triangle">
          <a:avLst>
            <a:gd name="adj" fmla="val 100000"/>
          </a:avLst>
        </a:prstGeom>
        <a:solidFill>
          <a:schemeClr val="accent5">
            <a:hueOff val="-1689636"/>
            <a:satOff val="-4355"/>
            <a:lumOff val="-2941"/>
            <a:alphaOff val="0"/>
          </a:schemeClr>
        </a:solidFill>
        <a:ln w="6350" cap="flat" cmpd="sng" algn="ctr">
          <a:solidFill>
            <a:schemeClr val="accent5">
              <a:hueOff val="-1689636"/>
              <a:satOff val="-4355"/>
              <a:lumOff val="-2941"/>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6089589-4F98-4CEA-A1DB-4F02BA1DF362}">
      <dsp:nvSpPr>
        <dsp:cNvPr id="0" name=""/>
        <dsp:cNvSpPr/>
      </dsp:nvSpPr>
      <dsp:spPr>
        <a:xfrm rot="5400000">
          <a:off x="3410172" y="740236"/>
          <a:ext cx="1570371" cy="2613062"/>
        </a:xfrm>
        <a:prstGeom prst="corner">
          <a:avLst>
            <a:gd name="adj1" fmla="val 16120"/>
            <a:gd name="adj2" fmla="val 16110"/>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9D7AAA3-7C88-40DE-A0BC-B3CB27F1FAFD}">
      <dsp:nvSpPr>
        <dsp:cNvPr id="0" name=""/>
        <dsp:cNvSpPr/>
      </dsp:nvSpPr>
      <dsp:spPr>
        <a:xfrm>
          <a:off x="3148038" y="1520978"/>
          <a:ext cx="2359087" cy="20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1-2 Weeks Prior to Departure</a:t>
          </a:r>
        </a:p>
        <a:p>
          <a:pPr marL="171450" lvl="1" indent="-171450" algn="l" defTabSz="844550" rtl="0">
            <a:lnSpc>
              <a:spcPct val="90000"/>
            </a:lnSpc>
            <a:spcBef>
              <a:spcPct val="0"/>
            </a:spcBef>
            <a:spcAft>
              <a:spcPct val="15000"/>
            </a:spcAft>
            <a:buChar char="•"/>
          </a:pPr>
          <a:r>
            <a:rPr lang="en-US" sz="1900" kern="1200"/>
            <a:t>All U.S. citizen participants will be enrolled in STEP by Education Abroad </a:t>
          </a:r>
        </a:p>
      </dsp:txBody>
      <dsp:txXfrm>
        <a:off x="3148038" y="1520978"/>
        <a:ext cx="2359087" cy="2067878"/>
      </dsp:txXfrm>
    </dsp:sp>
    <dsp:sp modelId="{492CE6F7-98A2-49D7-94B4-6800E1C15457}">
      <dsp:nvSpPr>
        <dsp:cNvPr id="0" name=""/>
        <dsp:cNvSpPr/>
      </dsp:nvSpPr>
      <dsp:spPr>
        <a:xfrm>
          <a:off x="5062014" y="547859"/>
          <a:ext cx="445110" cy="445110"/>
        </a:xfrm>
        <a:prstGeom prst="triangle">
          <a:avLst>
            <a:gd name="adj" fmla="val 100000"/>
          </a:avLst>
        </a:prstGeom>
        <a:solidFill>
          <a:schemeClr val="accent5">
            <a:hueOff val="-5068907"/>
            <a:satOff val="-13064"/>
            <a:lumOff val="-8824"/>
            <a:alphaOff val="0"/>
          </a:schemeClr>
        </a:solidFill>
        <a:ln w="6350" cap="flat" cmpd="sng" algn="ctr">
          <a:solidFill>
            <a:schemeClr val="accent5">
              <a:hueOff val="-5068907"/>
              <a:satOff val="-13064"/>
              <a:lumOff val="-8824"/>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7BBCB7A-8AA8-4317-BBC2-F5690470D81D}">
      <dsp:nvSpPr>
        <dsp:cNvPr id="0" name=""/>
        <dsp:cNvSpPr/>
      </dsp:nvSpPr>
      <dsp:spPr>
        <a:xfrm rot="5400000">
          <a:off x="6298156" y="25601"/>
          <a:ext cx="1570371" cy="2613062"/>
        </a:xfrm>
        <a:prstGeom prst="corner">
          <a:avLst>
            <a:gd name="adj1" fmla="val 16120"/>
            <a:gd name="adj2" fmla="val 16110"/>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CE842F7-F3B9-4299-9708-371C976A3A4C}">
      <dsp:nvSpPr>
        <dsp:cNvPr id="0" name=""/>
        <dsp:cNvSpPr/>
      </dsp:nvSpPr>
      <dsp:spPr>
        <a:xfrm>
          <a:off x="6036022" y="806344"/>
          <a:ext cx="2359087" cy="20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Program Departure</a:t>
          </a:r>
        </a:p>
        <a:p>
          <a:pPr marL="171450" lvl="1" indent="-171450" algn="l" defTabSz="844550" rtl="0">
            <a:lnSpc>
              <a:spcPct val="90000"/>
            </a:lnSpc>
            <a:spcBef>
              <a:spcPct val="0"/>
            </a:spcBef>
            <a:spcAft>
              <a:spcPct val="15000"/>
            </a:spcAft>
            <a:buChar char="•"/>
          </a:pPr>
          <a:r>
            <a:rPr lang="en-US" sz="1900" kern="1200"/>
            <a:t>Embassy is aware of your program’s travel itinerary in case of crisis</a:t>
          </a:r>
        </a:p>
      </dsp:txBody>
      <dsp:txXfrm>
        <a:off x="6036022" y="806344"/>
        <a:ext cx="2359087" cy="2067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262A-3939-478C-976C-93685C44D88D}">
      <dsp:nvSpPr>
        <dsp:cNvPr id="0" name=""/>
        <dsp:cNvSpPr/>
      </dsp:nvSpPr>
      <dsp:spPr>
        <a:xfrm>
          <a:off x="1624012" y="0"/>
          <a:ext cx="2924175" cy="2924175"/>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a:t>Cultural Differences</a:t>
          </a:r>
        </a:p>
      </dsp:txBody>
      <dsp:txXfrm>
        <a:off x="2013902" y="511730"/>
        <a:ext cx="2144395" cy="1315878"/>
      </dsp:txXfrm>
    </dsp:sp>
    <dsp:sp modelId="{9BE44392-E4BD-4EB0-89F1-47CBFBA5A06F}">
      <dsp:nvSpPr>
        <dsp:cNvPr id="0" name=""/>
        <dsp:cNvSpPr/>
      </dsp:nvSpPr>
      <dsp:spPr>
        <a:xfrm>
          <a:off x="2679152" y="1888529"/>
          <a:ext cx="2924175" cy="2924175"/>
        </a:xfrm>
        <a:prstGeom prst="ellipse">
          <a:avLst/>
        </a:prstGeom>
        <a:solidFill>
          <a:schemeClr val="accent4">
            <a:alpha val="50000"/>
            <a:hueOff val="4900445"/>
            <a:satOff val="-20388"/>
            <a:lumOff val="480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rtl="0">
            <a:lnSpc>
              <a:spcPct val="90000"/>
            </a:lnSpc>
            <a:spcBef>
              <a:spcPct val="0"/>
            </a:spcBef>
            <a:spcAft>
              <a:spcPct val="35000"/>
            </a:spcAft>
            <a:buNone/>
          </a:pPr>
          <a:r>
            <a:rPr lang="en-US" sz="2100" kern="1200"/>
            <a:t>Acceptable Behavior</a:t>
          </a:r>
        </a:p>
        <a:p>
          <a:pPr marL="171450" lvl="1" indent="-171450" algn="l" defTabSz="711200" rtl="0">
            <a:lnSpc>
              <a:spcPct val="90000"/>
            </a:lnSpc>
            <a:spcBef>
              <a:spcPct val="0"/>
            </a:spcBef>
            <a:spcAft>
              <a:spcPct val="15000"/>
            </a:spcAft>
            <a:buChar char="•"/>
          </a:pPr>
          <a:r>
            <a:rPr lang="en-US" sz="1600" kern="1200"/>
            <a:t>Timeliness</a:t>
          </a:r>
        </a:p>
        <a:p>
          <a:pPr marL="171450" lvl="1" indent="-171450" algn="l" defTabSz="711200" rtl="0">
            <a:lnSpc>
              <a:spcPct val="90000"/>
            </a:lnSpc>
            <a:spcBef>
              <a:spcPct val="0"/>
            </a:spcBef>
            <a:spcAft>
              <a:spcPct val="15000"/>
            </a:spcAft>
            <a:buChar char="•"/>
          </a:pPr>
          <a:r>
            <a:rPr lang="en-US" sz="1600" kern="1200"/>
            <a:t>Respect for Others</a:t>
          </a:r>
        </a:p>
        <a:p>
          <a:pPr marL="171450" lvl="1" indent="-171450" algn="l" defTabSz="711200" rtl="0">
            <a:lnSpc>
              <a:spcPct val="90000"/>
            </a:lnSpc>
            <a:spcBef>
              <a:spcPct val="0"/>
            </a:spcBef>
            <a:spcAft>
              <a:spcPct val="15000"/>
            </a:spcAft>
            <a:buChar char="•"/>
          </a:pPr>
          <a:r>
            <a:rPr lang="en-US" sz="1600" kern="1200"/>
            <a:t>Positivity</a:t>
          </a:r>
        </a:p>
      </dsp:txBody>
      <dsp:txXfrm>
        <a:off x="3573462" y="2643941"/>
        <a:ext cx="1754505" cy="1608296"/>
      </dsp:txXfrm>
    </dsp:sp>
    <dsp:sp modelId="{2743DDBA-50FF-4105-8910-3D99F7C85758}">
      <dsp:nvSpPr>
        <dsp:cNvPr id="0" name=""/>
        <dsp:cNvSpPr/>
      </dsp:nvSpPr>
      <dsp:spPr>
        <a:xfrm>
          <a:off x="568872" y="1888529"/>
          <a:ext cx="2924175" cy="2924175"/>
        </a:xfrm>
        <a:prstGeom prst="ellipse">
          <a:avLst/>
        </a:prstGeom>
        <a:solidFill>
          <a:schemeClr val="accent4">
            <a:alpha val="50000"/>
            <a:hueOff val="9800891"/>
            <a:satOff val="-40777"/>
            <a:lumOff val="960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rtl="0">
            <a:lnSpc>
              <a:spcPct val="90000"/>
            </a:lnSpc>
            <a:spcBef>
              <a:spcPct val="0"/>
            </a:spcBef>
            <a:spcAft>
              <a:spcPct val="35000"/>
            </a:spcAft>
            <a:buNone/>
          </a:pPr>
          <a:r>
            <a:rPr lang="en-US" sz="2100" kern="1200"/>
            <a:t>Unacceptable Behavior</a:t>
          </a:r>
        </a:p>
        <a:p>
          <a:pPr marL="171450" lvl="1" indent="-171450" algn="l" defTabSz="711200" rtl="0">
            <a:lnSpc>
              <a:spcPct val="90000"/>
            </a:lnSpc>
            <a:spcBef>
              <a:spcPct val="0"/>
            </a:spcBef>
            <a:spcAft>
              <a:spcPct val="15000"/>
            </a:spcAft>
            <a:buChar char="•"/>
          </a:pPr>
          <a:r>
            <a:rPr lang="en-US" sz="1600" kern="1200"/>
            <a:t>Tardiness</a:t>
          </a:r>
        </a:p>
        <a:p>
          <a:pPr marL="171450" lvl="1" indent="-171450" algn="l" defTabSz="711200" rtl="0">
            <a:lnSpc>
              <a:spcPct val="90000"/>
            </a:lnSpc>
            <a:spcBef>
              <a:spcPct val="0"/>
            </a:spcBef>
            <a:spcAft>
              <a:spcPct val="15000"/>
            </a:spcAft>
            <a:buChar char="•"/>
          </a:pPr>
          <a:r>
            <a:rPr lang="en-US" sz="1600" kern="1200"/>
            <a:t>Rudeness</a:t>
          </a:r>
        </a:p>
        <a:p>
          <a:pPr marL="171450" lvl="1" indent="-171450" algn="l" defTabSz="711200" rtl="0">
            <a:lnSpc>
              <a:spcPct val="90000"/>
            </a:lnSpc>
            <a:spcBef>
              <a:spcPct val="0"/>
            </a:spcBef>
            <a:spcAft>
              <a:spcPct val="15000"/>
            </a:spcAft>
            <a:buChar char="•"/>
          </a:pPr>
          <a:r>
            <a:rPr lang="en-US" sz="1600" kern="1200"/>
            <a:t>Negativity</a:t>
          </a:r>
        </a:p>
      </dsp:txBody>
      <dsp:txXfrm>
        <a:off x="844232" y="2643941"/>
        <a:ext cx="1754505" cy="1608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56B2-53B7-45CF-AA5C-15B6A27D1AF5}">
      <dsp:nvSpPr>
        <dsp:cNvPr id="0" name=""/>
        <dsp:cNvSpPr/>
      </dsp:nvSpPr>
      <dsp:spPr>
        <a:xfrm>
          <a:off x="0" y="0"/>
          <a:ext cx="4351338" cy="4351338"/>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2028DF-5455-4286-BF64-042B70730975}">
      <dsp:nvSpPr>
        <dsp:cNvPr id="0" name=""/>
        <dsp:cNvSpPr/>
      </dsp:nvSpPr>
      <dsp:spPr>
        <a:xfrm>
          <a:off x="2175669" y="0"/>
          <a:ext cx="8339931" cy="43513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i="1" kern="1200"/>
            <a:t>Missouri State University has a Title IX policy that guides our responses to sexual violence. The Title IX policy is located on the MSU Title IX website at </a:t>
          </a:r>
          <a:r>
            <a:rPr lang="en-US" sz="1800" kern="1200">
              <a:hlinkClick xmlns:r="http://schemas.openxmlformats.org/officeDocument/2006/relationships" r:id="rId1"/>
            </a:rPr>
            <a:t>www.missouristate.edu/titleix/</a:t>
          </a:r>
          <a:r>
            <a:rPr lang="en-US" sz="1800" kern="1200"/>
            <a:t>.</a:t>
          </a:r>
        </a:p>
      </dsp:txBody>
      <dsp:txXfrm>
        <a:off x="2175669" y="0"/>
        <a:ext cx="8339931" cy="1305404"/>
      </dsp:txXfrm>
    </dsp:sp>
    <dsp:sp modelId="{5C9CDEF3-1833-4C48-AC56-B99CBA482FFD}">
      <dsp:nvSpPr>
        <dsp:cNvPr id="0" name=""/>
        <dsp:cNvSpPr/>
      </dsp:nvSpPr>
      <dsp:spPr>
        <a:xfrm>
          <a:off x="761485" y="1305404"/>
          <a:ext cx="2828366" cy="2828366"/>
        </a:xfrm>
        <a:prstGeom prst="pie">
          <a:avLst>
            <a:gd name="adj1" fmla="val 5400000"/>
            <a:gd name="adj2" fmla="val 1620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C35E8C-F8A4-463A-92C2-C7F91C9A3A44}">
      <dsp:nvSpPr>
        <dsp:cNvPr id="0" name=""/>
        <dsp:cNvSpPr/>
      </dsp:nvSpPr>
      <dsp:spPr>
        <a:xfrm>
          <a:off x="2175669" y="1250675"/>
          <a:ext cx="8339931" cy="282836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i="1" kern="1200"/>
            <a:t>The MSU Title IX Office is available to students whether they are on the MSU campus or away. Students may reach the office by phone or email when they are away from campus. The information students share with Title IX is confidential. Title IX staff will offer support and resources, answer questions, and provide options for how to proceed. </a:t>
          </a:r>
          <a:endParaRPr lang="en-US" sz="1800" kern="1200"/>
        </a:p>
      </dsp:txBody>
      <dsp:txXfrm>
        <a:off x="2175669" y="1250675"/>
        <a:ext cx="8339931" cy="1305399"/>
      </dsp:txXfrm>
    </dsp:sp>
    <dsp:sp modelId="{30F500A0-7C1A-4FB8-845D-9FF60191B92F}">
      <dsp:nvSpPr>
        <dsp:cNvPr id="0" name=""/>
        <dsp:cNvSpPr/>
      </dsp:nvSpPr>
      <dsp:spPr>
        <a:xfrm>
          <a:off x="1522968" y="2610804"/>
          <a:ext cx="1305400" cy="1305400"/>
        </a:xfrm>
        <a:prstGeom prst="pie">
          <a:avLst>
            <a:gd name="adj1" fmla="val 54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ECB185-C763-483F-B463-879B46D91662}">
      <dsp:nvSpPr>
        <dsp:cNvPr id="0" name=""/>
        <dsp:cNvSpPr/>
      </dsp:nvSpPr>
      <dsp:spPr>
        <a:xfrm>
          <a:off x="2175669" y="2610804"/>
          <a:ext cx="8339931" cy="1305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a typeface="Chocolate Covered Raindrops" panose="02000603000000000000" pitchFamily="2" charset="0"/>
            </a:rPr>
            <a:t>Melissa Berry, Interim Title IX Coordinator</a:t>
          </a:r>
          <a:br>
            <a:rPr lang="en-US" sz="1800" kern="1200">
              <a:ea typeface="Chocolate Covered Raindrops" panose="02000603000000000000" pitchFamily="2" charset="0"/>
            </a:rPr>
          </a:br>
          <a:r>
            <a:rPr lang="en-US" sz="1800" kern="1200">
              <a:ea typeface="Chocolate Covered Raindrops" panose="02000603000000000000" pitchFamily="2" charset="0"/>
            </a:rPr>
            <a:t>836-4252</a:t>
          </a:r>
          <a:br>
            <a:rPr lang="en-US" sz="1800" kern="1200">
              <a:ea typeface="Chocolate Covered Raindrops" panose="02000603000000000000" pitchFamily="2" charset="0"/>
            </a:rPr>
          </a:br>
          <a:r>
            <a:rPr lang="en-US" sz="1800" kern="1200">
              <a:ea typeface="Chocolate Covered Raindrops" panose="02000603000000000000" pitchFamily="2" charset="0"/>
            </a:rPr>
            <a:t>Carrington 205</a:t>
          </a:r>
          <a:r>
            <a:rPr lang="en-US" sz="1800" kern="1200"/>
            <a:t> </a:t>
          </a:r>
        </a:p>
      </dsp:txBody>
      <dsp:txXfrm>
        <a:off x="2175669" y="2610804"/>
        <a:ext cx="8339931" cy="1305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08486-3FE0-4C81-BC56-26E47D9C730A}">
      <dsp:nvSpPr>
        <dsp:cNvPr id="0" name=""/>
        <dsp:cNvSpPr/>
      </dsp:nvSpPr>
      <dsp:spPr>
        <a:xfrm>
          <a:off x="8050334" y="965600"/>
          <a:ext cx="2420438" cy="2420562"/>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984D98-FEE0-47C9-B643-25233C2E3BD5}">
      <dsp:nvSpPr>
        <dsp:cNvPr id="0" name=""/>
        <dsp:cNvSpPr/>
      </dsp:nvSpPr>
      <dsp:spPr>
        <a:xfrm>
          <a:off x="8131292" y="1046299"/>
          <a:ext cx="2259560" cy="2259163"/>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t>Sexual Harassment</a:t>
          </a:r>
        </a:p>
      </dsp:txBody>
      <dsp:txXfrm>
        <a:off x="8454086" y="1369097"/>
        <a:ext cx="1613971" cy="1613566"/>
      </dsp:txXfrm>
    </dsp:sp>
    <dsp:sp modelId="{694FD6F2-98D9-4E70-9F4E-FBF9F13675A8}">
      <dsp:nvSpPr>
        <dsp:cNvPr id="0" name=""/>
        <dsp:cNvSpPr/>
      </dsp:nvSpPr>
      <dsp:spPr>
        <a:xfrm rot="2700000">
          <a:off x="5538538" y="965429"/>
          <a:ext cx="2420478" cy="2420478"/>
        </a:xfrm>
        <a:prstGeom prst="teardrop">
          <a:avLst>
            <a:gd name="adj" fmla="val 100000"/>
          </a:avLst>
        </a:prstGeom>
        <a:solidFill>
          <a:schemeClr val="accent5">
            <a:hueOff val="-2252848"/>
            <a:satOff val="-5806"/>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F374159-2555-4A81-A90D-5050B7AF4A3D}">
      <dsp:nvSpPr>
        <dsp:cNvPr id="0" name=""/>
        <dsp:cNvSpPr/>
      </dsp:nvSpPr>
      <dsp:spPr>
        <a:xfrm>
          <a:off x="5629895" y="1046299"/>
          <a:ext cx="2259560" cy="2259163"/>
        </a:xfrm>
        <a:prstGeom prst="ellipse">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t>Stalking</a:t>
          </a:r>
        </a:p>
      </dsp:txBody>
      <dsp:txXfrm>
        <a:off x="5952690" y="1369097"/>
        <a:ext cx="1613971" cy="1613566"/>
      </dsp:txXfrm>
    </dsp:sp>
    <dsp:sp modelId="{BBB1FCD3-C21E-4AE9-896E-F2D825C40B78}">
      <dsp:nvSpPr>
        <dsp:cNvPr id="0" name=""/>
        <dsp:cNvSpPr/>
      </dsp:nvSpPr>
      <dsp:spPr>
        <a:xfrm rot="2700000">
          <a:off x="3047521" y="965429"/>
          <a:ext cx="2420478" cy="2420478"/>
        </a:xfrm>
        <a:prstGeom prst="teardrop">
          <a:avLst>
            <a:gd name="adj" fmla="val 100000"/>
          </a:avLst>
        </a:prstGeom>
        <a:solidFill>
          <a:schemeClr val="accent5">
            <a:hueOff val="-4505695"/>
            <a:satOff val="-11613"/>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04F141-B1B8-45F2-8737-C273D9DC70E8}">
      <dsp:nvSpPr>
        <dsp:cNvPr id="0" name=""/>
        <dsp:cNvSpPr/>
      </dsp:nvSpPr>
      <dsp:spPr>
        <a:xfrm>
          <a:off x="3128499" y="1046299"/>
          <a:ext cx="2259560" cy="2259163"/>
        </a:xfrm>
        <a:prstGeom prst="ellipse">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t>Domestic and Dating Violence</a:t>
          </a:r>
        </a:p>
      </dsp:txBody>
      <dsp:txXfrm>
        <a:off x="3451293" y="1369097"/>
        <a:ext cx="1613971" cy="1613566"/>
      </dsp:txXfrm>
    </dsp:sp>
    <dsp:sp modelId="{78FA31FE-2B81-443A-A281-EF941FCA397D}">
      <dsp:nvSpPr>
        <dsp:cNvPr id="0" name=""/>
        <dsp:cNvSpPr/>
      </dsp:nvSpPr>
      <dsp:spPr>
        <a:xfrm rot="2700000">
          <a:off x="546124" y="965429"/>
          <a:ext cx="2420478" cy="2420478"/>
        </a:xfrm>
        <a:prstGeom prst="teardrop">
          <a:avLst>
            <a:gd name="adj" fmla="val 100000"/>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F0647BC-F9AD-415D-BD23-EA89466D4B04}">
      <dsp:nvSpPr>
        <dsp:cNvPr id="0" name=""/>
        <dsp:cNvSpPr/>
      </dsp:nvSpPr>
      <dsp:spPr>
        <a:xfrm>
          <a:off x="627102" y="1046299"/>
          <a:ext cx="2259560" cy="2259163"/>
        </a:xfrm>
        <a:prstGeom prst="ellipse">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t>Sexual Assault</a:t>
          </a:r>
        </a:p>
      </dsp:txBody>
      <dsp:txXfrm>
        <a:off x="949896" y="1369097"/>
        <a:ext cx="1613971" cy="16135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D988-7F4A-4EF8-9A6F-A090E9BE71B5}">
      <dsp:nvSpPr>
        <dsp:cNvPr id="0" name=""/>
        <dsp:cNvSpPr/>
      </dsp:nvSpPr>
      <dsp:spPr>
        <a:xfrm>
          <a:off x="0" y="0"/>
          <a:ext cx="10515600" cy="4351338"/>
        </a:xfrm>
        <a:prstGeom prst="roundRect">
          <a:avLst>
            <a:gd name="adj" fmla="val 85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3377122" numCol="1" spcCol="1270" anchor="t" anchorCtr="0">
          <a:noAutofit/>
        </a:bodyPr>
        <a:lstStyle/>
        <a:p>
          <a:pPr marL="0" lvl="0" indent="0" algn="l" defTabSz="1022350" rtl="0">
            <a:lnSpc>
              <a:spcPct val="90000"/>
            </a:lnSpc>
            <a:spcBef>
              <a:spcPct val="0"/>
            </a:spcBef>
            <a:spcAft>
              <a:spcPct val="35000"/>
            </a:spcAft>
            <a:buNone/>
          </a:pPr>
          <a:r>
            <a:rPr lang="en-US" sz="2300" kern="1200"/>
            <a:t>Responsible Employees are people who are required to notify the Title IX Office if they become aware of a possible Title IX violation. </a:t>
          </a:r>
        </a:p>
      </dsp:txBody>
      <dsp:txXfrm>
        <a:off x="108329" y="108329"/>
        <a:ext cx="10298942" cy="4134680"/>
      </dsp:txXfrm>
    </dsp:sp>
    <dsp:sp modelId="{4FB66C59-B4C9-482C-ABED-B681B721EA8E}">
      <dsp:nvSpPr>
        <dsp:cNvPr id="0" name=""/>
        <dsp:cNvSpPr/>
      </dsp:nvSpPr>
      <dsp:spPr>
        <a:xfrm>
          <a:off x="262890" y="1087834"/>
          <a:ext cx="9989820" cy="3045936"/>
        </a:xfrm>
        <a:prstGeom prst="roundRect">
          <a:avLst>
            <a:gd name="adj" fmla="val 105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1934170" numCol="1" spcCol="1270" anchor="t" anchorCtr="0">
          <a:noAutofit/>
        </a:bodyPr>
        <a:lstStyle/>
        <a:p>
          <a:pPr marL="0" lvl="0" indent="0" algn="l" defTabSz="1022350" rtl="0">
            <a:lnSpc>
              <a:spcPct val="90000"/>
            </a:lnSpc>
            <a:spcBef>
              <a:spcPct val="0"/>
            </a:spcBef>
            <a:spcAft>
              <a:spcPct val="35000"/>
            </a:spcAft>
            <a:buNone/>
          </a:pPr>
          <a:r>
            <a:rPr lang="en-US" sz="2300" kern="1200"/>
            <a:t>Responsible Employees are:</a:t>
          </a:r>
        </a:p>
      </dsp:txBody>
      <dsp:txXfrm>
        <a:off x="356563" y="1181507"/>
        <a:ext cx="9802474" cy="2858590"/>
      </dsp:txXfrm>
    </dsp:sp>
    <dsp:sp modelId="{D7345A82-49B6-4777-8D14-AFD5A7953630}">
      <dsp:nvSpPr>
        <dsp:cNvPr id="0" name=""/>
        <dsp:cNvSpPr/>
      </dsp:nvSpPr>
      <dsp:spPr>
        <a:xfrm>
          <a:off x="512635" y="2458505"/>
          <a:ext cx="3127916" cy="13706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Instructors and Professors</a:t>
          </a:r>
        </a:p>
      </dsp:txBody>
      <dsp:txXfrm>
        <a:off x="554788" y="2500658"/>
        <a:ext cx="3043610" cy="1286365"/>
      </dsp:txXfrm>
    </dsp:sp>
    <dsp:sp modelId="{669BDFFA-5F89-4446-ADBA-25E3052D5942}">
      <dsp:nvSpPr>
        <dsp:cNvPr id="0" name=""/>
        <dsp:cNvSpPr/>
      </dsp:nvSpPr>
      <dsp:spPr>
        <a:xfrm>
          <a:off x="3692539" y="2458505"/>
          <a:ext cx="3127916" cy="13706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Program Directors</a:t>
          </a:r>
        </a:p>
      </dsp:txBody>
      <dsp:txXfrm>
        <a:off x="3734692" y="2500658"/>
        <a:ext cx="3043610" cy="1286365"/>
      </dsp:txXfrm>
    </dsp:sp>
    <dsp:sp modelId="{2D56AA3A-697B-4E92-ADD3-E94B4DECAD0C}">
      <dsp:nvSpPr>
        <dsp:cNvPr id="0" name=""/>
        <dsp:cNvSpPr/>
      </dsp:nvSpPr>
      <dsp:spPr>
        <a:xfrm>
          <a:off x="6872442" y="2458505"/>
          <a:ext cx="3127916" cy="1370671"/>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Director, Education Abroad</a:t>
          </a:r>
        </a:p>
      </dsp:txBody>
      <dsp:txXfrm>
        <a:off x="6914595" y="2500658"/>
        <a:ext cx="3043610" cy="128636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ECA722D3-3ADE-4373-9F08-960DDB74731F}" type="datetimeFigureOut">
              <a:rPr lang="en-US" smtClean="0"/>
              <a:t>11/14/2022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992798-EBAA-45F6-8AD3-933B96D7797C}" type="slidenum">
              <a:rPr lang="en-US" smtClean="0"/>
              <a:t>‹#›</a:t>
            </a:fld>
            <a:endParaRPr lang="en-US"/>
          </a:p>
        </p:txBody>
      </p:sp>
    </p:spTree>
    <p:extLst>
      <p:ext uri="{BB962C8B-B14F-4D97-AF65-F5344CB8AC3E}">
        <p14:creationId xmlns:p14="http://schemas.microsoft.com/office/powerpoint/2010/main" val="31535951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908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445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894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746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06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604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344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870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910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19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8962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39864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cm.maxient.com/reportingform.php?MissouriStateUniv&amp;layout_id=25"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cm.maxient.com/reportingform.php?MissouriStateUniv&amp;layout_id=25" TargetMode="External"/><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1.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commercialcardcenter.com/"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nternational.missouristate.edu/educationabroad/compensation-formula-and-policy.htm" TargetMode="Externa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hyperlink" Target="http://www.geobluestudents.com/" TargetMode="Externa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globalhealth@geo-blue.com"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issouristate.edu/policy/op8_22_6_travelreimbursement.ht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Lobster 1.4" panose="02000506000000020003" pitchFamily="50" charset="0"/>
              </a:rPr>
              <a:t>Program Director Orientation</a:t>
            </a:r>
          </a:p>
        </p:txBody>
      </p:sp>
      <p:sp>
        <p:nvSpPr>
          <p:cNvPr id="3" name="Subtitle 2"/>
          <p:cNvSpPr>
            <a:spLocks noGrp="1"/>
          </p:cNvSpPr>
          <p:nvPr>
            <p:ph type="subTitle" idx="1"/>
          </p:nvPr>
        </p:nvSpPr>
        <p:spPr>
          <a:xfrm>
            <a:off x="1334487" y="3199323"/>
            <a:ext cx="9144000" cy="1424928"/>
          </a:xfrm>
        </p:spPr>
        <p:txBody>
          <a:bodyPr anchor="b">
            <a:normAutofit/>
          </a:bodyPr>
          <a:lstStyle/>
          <a:p>
            <a:r>
              <a:rPr lang="en-US" sz="2000">
                <a:latin typeface="Britannic Bold" panose="020B0903060703020204" pitchFamily="34" charset="0"/>
              </a:rPr>
              <a:t>Elizabeth Strong, Director</a:t>
            </a:r>
          </a:p>
          <a:p>
            <a:r>
              <a:rPr lang="en-US" sz="2000">
                <a:latin typeface="Britannic Bold" panose="020B0903060703020204" pitchFamily="34" charset="0"/>
              </a:rPr>
              <a:t>Yingying Li, Accounting Specialist</a:t>
            </a:r>
          </a:p>
          <a:p>
            <a:r>
              <a:rPr lang="en-US" sz="2000">
                <a:latin typeface="Britannic Bold" panose="020B0903060703020204" pitchFamily="34" charset="0"/>
              </a:rPr>
              <a:t>Morgan Marler, Administrative Assistant </a:t>
            </a:r>
          </a:p>
        </p:txBody>
      </p:sp>
      <p:pic>
        <p:nvPicPr>
          <p:cNvPr id="1026" name="Picture 2">
            <a:extLst>
              <a:ext uri="{FF2B5EF4-FFF2-40B4-BE49-F238E27FC236}">
                <a16:creationId xmlns:a16="http://schemas.microsoft.com/office/drawing/2014/main" id="{29BC7AE6-06D3-492C-B923-DE0A11D96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868" y="826427"/>
            <a:ext cx="7664387" cy="142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04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a:latin typeface="Lobster 1.4"/>
              </a:rPr>
              <a:t>Unum – replaced Cigna as of 2022</a:t>
            </a:r>
            <a:endParaRPr lang="en-US">
              <a:latin typeface="Lobster 1.4" panose="02000506000000020003" pitchFamily="50" charset="0"/>
            </a:endParaRPr>
          </a:p>
        </p:txBody>
      </p:sp>
      <p:sp>
        <p:nvSpPr>
          <p:cNvPr id="8" name="Content Placeholder 7"/>
          <p:cNvSpPr>
            <a:spLocks noGrp="1"/>
          </p:cNvSpPr>
          <p:nvPr>
            <p:ph idx="1"/>
          </p:nvPr>
        </p:nvSpPr>
        <p:spPr>
          <a:xfrm>
            <a:off x="5183188" y="987427"/>
            <a:ext cx="6172200" cy="5181553"/>
          </a:xfrm>
        </p:spPr>
        <p:txBody>
          <a:bodyPr vert="horz" lIns="91440" tIns="45720" rIns="91440" bIns="45720" rtlCol="0" anchor="t">
            <a:normAutofit fontScale="70000" lnSpcReduction="20000"/>
          </a:bodyPr>
          <a:lstStyle/>
          <a:p>
            <a:pPr marL="0" indent="0">
              <a:buNone/>
            </a:pPr>
            <a:r>
              <a:rPr lang="en-US" sz="2800">
                <a:ea typeface="+mn-lt"/>
                <a:cs typeface="+mn-lt"/>
              </a:rPr>
              <a:t>USE YOUR TRAVEL ASSISTANCE PHONE NUMBER TO ACCESS: </a:t>
            </a:r>
            <a:endParaRPr lang="en-US">
              <a:ea typeface="+mn-lt"/>
              <a:cs typeface="+mn-lt"/>
            </a:endParaRPr>
          </a:p>
          <a:p>
            <a:r>
              <a:rPr lang="en-US" sz="2800">
                <a:ea typeface="+mn-lt"/>
                <a:cs typeface="+mn-lt"/>
              </a:rPr>
              <a:t> Hospital admission assistance*</a:t>
            </a:r>
            <a:endParaRPr lang="en-US">
              <a:ea typeface="+mn-lt"/>
              <a:cs typeface="+mn-lt"/>
            </a:endParaRPr>
          </a:p>
          <a:p>
            <a:r>
              <a:rPr lang="en-US" sz="2800">
                <a:ea typeface="+mn-lt"/>
                <a:cs typeface="+mn-lt"/>
              </a:rPr>
              <a:t>Emergency medical evacuation</a:t>
            </a:r>
            <a:endParaRPr lang="en-US">
              <a:ea typeface="+mn-lt"/>
              <a:cs typeface="+mn-lt"/>
            </a:endParaRPr>
          </a:p>
          <a:p>
            <a:r>
              <a:rPr lang="en-US" sz="2800">
                <a:ea typeface="+mn-lt"/>
                <a:cs typeface="+mn-lt"/>
              </a:rPr>
              <a:t>Prescription replacement assistance </a:t>
            </a:r>
            <a:endParaRPr lang="en-US">
              <a:ea typeface="+mn-lt"/>
              <a:cs typeface="+mn-lt"/>
            </a:endParaRPr>
          </a:p>
          <a:p>
            <a:r>
              <a:rPr lang="en-US" sz="2800">
                <a:ea typeface="+mn-lt"/>
                <a:cs typeface="+mn-lt"/>
              </a:rPr>
              <a:t>Transportation for a friend or family member to join a hospitalized patient </a:t>
            </a:r>
            <a:endParaRPr lang="en-US">
              <a:ea typeface="+mn-lt"/>
              <a:cs typeface="+mn-lt"/>
            </a:endParaRPr>
          </a:p>
          <a:p>
            <a:r>
              <a:rPr lang="en-US" sz="2800">
                <a:ea typeface="+mn-lt"/>
                <a:cs typeface="+mn-lt"/>
              </a:rPr>
              <a:t>Care and transport of unattended minor children</a:t>
            </a:r>
            <a:endParaRPr lang="en-US">
              <a:ea typeface="+mn-lt"/>
              <a:cs typeface="+mn-lt"/>
            </a:endParaRPr>
          </a:p>
          <a:p>
            <a:r>
              <a:rPr lang="en-US" sz="2800">
                <a:ea typeface="+mn-lt"/>
                <a:cs typeface="+mn-lt"/>
              </a:rPr>
              <a:t>Assistance with the return of a vehicle</a:t>
            </a:r>
            <a:endParaRPr lang="en-US">
              <a:ea typeface="+mn-lt"/>
              <a:cs typeface="+mn-lt"/>
            </a:endParaRPr>
          </a:p>
          <a:p>
            <a:r>
              <a:rPr lang="en-US" sz="2800">
                <a:ea typeface="+mn-lt"/>
                <a:cs typeface="+mn-lt"/>
              </a:rPr>
              <a:t>Emergency message services</a:t>
            </a:r>
            <a:endParaRPr lang="en-US">
              <a:ea typeface="+mn-lt"/>
              <a:cs typeface="+mn-lt"/>
            </a:endParaRPr>
          </a:p>
          <a:p>
            <a:r>
              <a:rPr lang="en-US" sz="2800">
                <a:ea typeface="+mn-lt"/>
                <a:cs typeface="+mn-lt"/>
              </a:rPr>
              <a:t>Critical care monitoring</a:t>
            </a:r>
            <a:endParaRPr lang="en-US">
              <a:ea typeface="+mn-lt"/>
              <a:cs typeface="+mn-lt"/>
            </a:endParaRPr>
          </a:p>
          <a:p>
            <a:r>
              <a:rPr lang="en-US" sz="2800">
                <a:ea typeface="+mn-lt"/>
                <a:cs typeface="+mn-lt"/>
              </a:rPr>
              <a:t>Emergency trauma counseling</a:t>
            </a:r>
            <a:endParaRPr lang="en-US">
              <a:ea typeface="+mn-lt"/>
              <a:cs typeface="+mn-lt"/>
            </a:endParaRPr>
          </a:p>
          <a:p>
            <a:r>
              <a:rPr lang="en-US" sz="2800">
                <a:ea typeface="+mn-lt"/>
                <a:cs typeface="+mn-lt"/>
              </a:rPr>
              <a:t>Referrals to Western-trained, English-speaking medical providers</a:t>
            </a:r>
            <a:endParaRPr lang="en-US">
              <a:ea typeface="+mn-lt"/>
              <a:cs typeface="+mn-lt"/>
            </a:endParaRPr>
          </a:p>
          <a:p>
            <a:r>
              <a:rPr lang="en-US" sz="2800">
                <a:ea typeface="+mn-lt"/>
                <a:cs typeface="+mn-lt"/>
              </a:rPr>
              <a:t>Legal and interpreter referrals</a:t>
            </a:r>
            <a:endParaRPr lang="en-US">
              <a:ea typeface="+mn-lt"/>
              <a:cs typeface="+mn-lt"/>
            </a:endParaRPr>
          </a:p>
          <a:p>
            <a:r>
              <a:rPr lang="en-US" sz="2800">
                <a:ea typeface="+mn-lt"/>
                <a:cs typeface="+mn-lt"/>
              </a:rPr>
              <a:t>Passport replacement assistance</a:t>
            </a:r>
            <a:endParaRPr lang="en-US">
              <a:ea typeface="+mn-lt"/>
              <a:cs typeface="+mn-lt"/>
            </a:endParaRPr>
          </a:p>
          <a:p>
            <a:endParaRPr lang="en-US"/>
          </a:p>
        </p:txBody>
      </p:sp>
      <p:sp>
        <p:nvSpPr>
          <p:cNvPr id="9" name="Text Placeholder 8"/>
          <p:cNvSpPr>
            <a:spLocks noGrp="1"/>
          </p:cNvSpPr>
          <p:nvPr>
            <p:ph type="body" sz="half" idx="2"/>
          </p:nvPr>
        </p:nvSpPr>
        <p:spPr/>
        <p:txBody>
          <a:bodyPr>
            <a:normAutofit/>
          </a:bodyPr>
          <a:lstStyle/>
          <a:p>
            <a:r>
              <a:rPr lang="en-US" sz="2400"/>
              <a:t>Available to full time benefits eligible employees of Missouri State University. </a:t>
            </a:r>
          </a:p>
        </p:txBody>
      </p:sp>
      <p:pic>
        <p:nvPicPr>
          <p:cNvPr id="2" name="Picture 2">
            <a:extLst>
              <a:ext uri="{FF2B5EF4-FFF2-40B4-BE49-F238E27FC236}">
                <a16:creationId xmlns:a16="http://schemas.microsoft.com/office/drawing/2014/main" id="{611A5628-BB52-49E3-7202-30C1BCF8D9F4}"/>
              </a:ext>
            </a:extLst>
          </p:cNvPr>
          <p:cNvPicPr>
            <a:picLocks noChangeAspect="1"/>
          </p:cNvPicPr>
          <p:nvPr/>
        </p:nvPicPr>
        <p:blipFill>
          <a:blip r:embed="rId2"/>
          <a:stretch>
            <a:fillRect/>
          </a:stretch>
        </p:blipFill>
        <p:spPr>
          <a:xfrm>
            <a:off x="957943" y="3575730"/>
            <a:ext cx="2921619" cy="1796507"/>
          </a:xfrm>
          <a:prstGeom prst="rect">
            <a:avLst/>
          </a:prstGeom>
        </p:spPr>
      </p:pic>
    </p:spTree>
    <p:extLst>
      <p:ext uri="{BB962C8B-B14F-4D97-AF65-F5344CB8AC3E}">
        <p14:creationId xmlns:p14="http://schemas.microsoft.com/office/powerpoint/2010/main" val="234228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a:latin typeface="Lobster 1.4" panose="02000506000000020003" pitchFamily="50" charset="0"/>
              </a:rPr>
              <a:t>Health Form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6036066"/>
              </p:ext>
            </p:extLst>
          </p:nvPr>
        </p:nvGraphicFramePr>
        <p:xfrm>
          <a:off x="5183188" y="334851"/>
          <a:ext cx="6768406" cy="623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2"/>
          </p:nvPr>
        </p:nvSpPr>
        <p:spPr>
          <a:xfrm>
            <a:off x="839788" y="2057399"/>
            <a:ext cx="3932237" cy="4420673"/>
          </a:xfrm>
        </p:spPr>
        <p:txBody>
          <a:bodyPr>
            <a:noAutofit/>
          </a:bodyPr>
          <a:lstStyle/>
          <a:p>
            <a:r>
              <a:rPr lang="en-US" sz="2000" b="1"/>
              <a:t>Education Abroad is committed to providing excellent programs for our students, while providing a safe and accommodating environment.</a:t>
            </a:r>
          </a:p>
          <a:p>
            <a:endParaRPr lang="en-US" sz="2000" b="1"/>
          </a:p>
          <a:p>
            <a:r>
              <a:rPr lang="en-US" sz="2000" b="1"/>
              <a:t>Applicants are required to self-disclose their health history to assist Education Programs and Faculty Directors with accommodating their needs.  Please make sure to review these forms prior to admission and departure of the program.</a:t>
            </a:r>
          </a:p>
        </p:txBody>
      </p:sp>
    </p:spTree>
    <p:extLst>
      <p:ext uri="{BB962C8B-B14F-4D97-AF65-F5344CB8AC3E}">
        <p14:creationId xmlns:p14="http://schemas.microsoft.com/office/powerpoint/2010/main" val="329819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208" y="2631977"/>
            <a:ext cx="4170093" cy="1325563"/>
          </a:xfrm>
        </p:spPr>
        <p:txBody>
          <a:bodyPr/>
          <a:lstStyle/>
          <a:p>
            <a:r>
              <a:rPr lang="en-US">
                <a:latin typeface="Lobster 1.4" panose="02000506000000020003" pitchFamily="50" charset="0"/>
              </a:rPr>
              <a:t>World Wide Travel Caution</a:t>
            </a:r>
          </a:p>
        </p:txBody>
      </p:sp>
      <p:sp>
        <p:nvSpPr>
          <p:cNvPr id="8" name="Text Placeholder 7"/>
          <p:cNvSpPr>
            <a:spLocks noGrp="1"/>
          </p:cNvSpPr>
          <p:nvPr>
            <p:ph type="body" idx="1"/>
          </p:nvPr>
        </p:nvSpPr>
        <p:spPr>
          <a:xfrm>
            <a:off x="157208" y="3935508"/>
            <a:ext cx="5157787" cy="823912"/>
          </a:xfrm>
        </p:spPr>
        <p:txBody>
          <a:bodyPr/>
          <a:lstStyle/>
          <a:p>
            <a:r>
              <a:rPr lang="en-US">
                <a:latin typeface="Lobster 1.4" panose="02000506000000020003" pitchFamily="50" charset="0"/>
              </a:rPr>
              <a:t>What does that mean?</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80947748"/>
              </p:ext>
            </p:extLst>
          </p:nvPr>
        </p:nvGraphicFramePr>
        <p:xfrm>
          <a:off x="3296992" y="0"/>
          <a:ext cx="8895008" cy="693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STEP Registration is complete for your program</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50620279"/>
              </p:ext>
            </p:extLst>
          </p:nvPr>
        </p:nvGraphicFramePr>
        <p:xfrm>
          <a:off x="2010177" y="1506828"/>
          <a:ext cx="8395952" cy="485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25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Lobster 1.4" panose="02000506000000020003" pitchFamily="50" charset="0"/>
              </a:rPr>
              <a:t>Communication </a:t>
            </a:r>
          </a:p>
        </p:txBody>
      </p:sp>
      <p:pic>
        <p:nvPicPr>
          <p:cNvPr id="5" name="Picture 4" descr="http://generalassemb.ly/images/facebook-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339978"/>
            <a:ext cx="2575281" cy="854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igaom2.files.wordpress.com/2011/05/skype-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345" b="20175"/>
          <a:stretch/>
        </p:blipFill>
        <p:spPr bwMode="auto">
          <a:xfrm>
            <a:off x="6242690" y="1838356"/>
            <a:ext cx="2130854" cy="1246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544" y="1743941"/>
            <a:ext cx="2114565" cy="1034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260" y="1648531"/>
            <a:ext cx="2114335" cy="797208"/>
          </a:xfrm>
          <a:prstGeom prst="rect">
            <a:avLst/>
          </a:prstGeom>
        </p:spPr>
      </p:pic>
      <p:pic>
        <p:nvPicPr>
          <p:cNvPr id="1026" name="Picture 2" descr="whatsapp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285" y="4897402"/>
            <a:ext cx="1767310" cy="1388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Time logo (opens in new wind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031" y="2743344"/>
            <a:ext cx="185737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xj/th?id=OIP.Ma994a473b0bd73f431110b64b3e14325H0&amp;pid=15.1&amp;P=0&amp;w=300&amp;h=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4968" y="4695330"/>
            <a:ext cx="28575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p.yimg.com/xj/th?id=OIP.M3a583747ecd8391aafff5c79725d5622H0&amp;pid=15.1&amp;P=0&amp;w=300&amp;h=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979" y="1371655"/>
            <a:ext cx="1591281" cy="1055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l="7796" t="18389" r="9881" b="19660"/>
          <a:stretch/>
        </p:blipFill>
        <p:spPr>
          <a:xfrm>
            <a:off x="1105979" y="4357475"/>
            <a:ext cx="2156348" cy="1079855"/>
          </a:xfrm>
          <a:prstGeom prst="rect">
            <a:avLst/>
          </a:prstGeom>
        </p:spPr>
      </p:pic>
    </p:spTree>
    <p:extLst>
      <p:ext uri="{BB962C8B-B14F-4D97-AF65-F5344CB8AC3E}">
        <p14:creationId xmlns:p14="http://schemas.microsoft.com/office/powerpoint/2010/main" val="294441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Behavioral Contract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9220534"/>
              </p:ext>
            </p:extLst>
          </p:nvPr>
        </p:nvGraphicFramePr>
        <p:xfrm>
          <a:off x="5183188" y="987427"/>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normAutofit/>
          </a:bodyPr>
          <a:lstStyle/>
          <a:p>
            <a:pPr marL="342900" indent="-342900">
              <a:buFont typeface="Wingdings" panose="05000000000000000000" pitchFamily="2" charset="2"/>
              <a:buChar char="ü"/>
            </a:pPr>
            <a:endParaRPr lang="en-US" sz="2000" b="1"/>
          </a:p>
          <a:p>
            <a:pPr marL="342900" indent="-342900">
              <a:buFont typeface="Wingdings" panose="05000000000000000000" pitchFamily="2" charset="2"/>
              <a:buChar char="ü"/>
            </a:pPr>
            <a:r>
              <a:rPr lang="en-US" sz="2000" b="1"/>
              <a:t>Program Directors are required to discuss behaviors expected [or not expected] on the program with participants.  </a:t>
            </a:r>
          </a:p>
          <a:p>
            <a:pPr marL="342900" indent="-342900">
              <a:buFont typeface="Wingdings" panose="05000000000000000000" pitchFamily="2" charset="2"/>
              <a:buChar char="ü"/>
            </a:pPr>
            <a:endParaRPr lang="en-US" sz="2000" b="1"/>
          </a:p>
          <a:p>
            <a:pPr marL="342900" indent="-342900">
              <a:buFont typeface="Wingdings" panose="05000000000000000000" pitchFamily="2" charset="2"/>
              <a:buChar char="ü"/>
            </a:pPr>
            <a:r>
              <a:rPr lang="en-US" sz="2000" b="1"/>
              <a:t>Education Abroad provided a behavioral contract for your use.</a:t>
            </a:r>
          </a:p>
        </p:txBody>
      </p:sp>
    </p:spTree>
    <p:extLst>
      <p:ext uri="{BB962C8B-B14F-4D97-AF65-F5344CB8AC3E}">
        <p14:creationId xmlns:p14="http://schemas.microsoft.com/office/powerpoint/2010/main" val="210610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Culture Shock: What to Expect</a:t>
            </a:r>
          </a:p>
        </p:txBody>
      </p:sp>
      <p:sp>
        <p:nvSpPr>
          <p:cNvPr id="4" name="TextBox 3"/>
          <p:cNvSpPr txBox="1"/>
          <p:nvPr/>
        </p:nvSpPr>
        <p:spPr>
          <a:xfrm>
            <a:off x="6790" y="-3313"/>
            <a:ext cx="1517210" cy="400110"/>
          </a:xfrm>
          <a:prstGeom prst="rect">
            <a:avLst/>
          </a:prstGeom>
          <a:noFill/>
        </p:spPr>
        <p:txBody>
          <a:bodyPr wrap="none" rtlCol="0">
            <a:spAutoFit/>
          </a:bodyPr>
          <a:lstStyle/>
          <a:p>
            <a:r>
              <a:rPr lang="en-US" sz="2000">
                <a:latin typeface="Lobster 1.4" panose="02000506000000020003" pitchFamily="50" charset="0"/>
              </a:rPr>
              <a:t>#</a:t>
            </a:r>
            <a:r>
              <a:rPr lang="en-US" sz="2000" err="1">
                <a:latin typeface="Lobster 1.4" panose="02000506000000020003" pitchFamily="50" charset="0"/>
              </a:rPr>
              <a:t>globalbears</a:t>
            </a:r>
            <a:endParaRPr lang="en-US" sz="2000">
              <a:latin typeface="Lobster 1.4" panose="02000506000000020003" pitchFamily="50"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99"/>
          <a:stretch/>
        </p:blipFill>
        <p:spPr>
          <a:xfrm>
            <a:off x="765395" y="1404936"/>
            <a:ext cx="10654391" cy="5236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2003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Lobster 1.4" panose="02000506000000020003" charset="0"/>
              </a:rPr>
              <a:t>Title IX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88525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790" y="0"/>
            <a:ext cx="1517210" cy="400110"/>
          </a:xfrm>
          <a:prstGeom prst="rect">
            <a:avLst/>
          </a:prstGeom>
          <a:noFill/>
        </p:spPr>
        <p:txBody>
          <a:bodyPr wrap="none" rtlCol="0">
            <a:spAutoFit/>
          </a:bodyPr>
          <a:lstStyle/>
          <a:p>
            <a:r>
              <a:rPr lang="en-US" sz="2000">
                <a:latin typeface="Lobster 1.4" panose="02000506000000020003" pitchFamily="50" charset="0"/>
              </a:rPr>
              <a:t>#</a:t>
            </a:r>
            <a:r>
              <a:rPr lang="en-US" sz="2000" err="1">
                <a:latin typeface="Lobster 1.4" panose="02000506000000020003" pitchFamily="50" charset="0"/>
              </a:rPr>
              <a:t>globalbears</a:t>
            </a:r>
            <a:endParaRPr lang="en-US" sz="2000">
              <a:latin typeface="Lobster 1.4" panose="02000506000000020003" pitchFamily="50" charset="0"/>
            </a:endParaRPr>
          </a:p>
        </p:txBody>
      </p:sp>
    </p:spTree>
    <p:extLst>
      <p:ext uri="{BB962C8B-B14F-4D97-AF65-F5344CB8AC3E}">
        <p14:creationId xmlns:p14="http://schemas.microsoft.com/office/powerpoint/2010/main" val="83580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Lobster 1.4" panose="02000506000000020003" pitchFamily="50" charset="0"/>
              </a:rPr>
              <a:t>Title XI applies to: </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Lobster 1.4" panose="02000506000000020003" pitchFamily="50" charset="0"/>
              </a:rPr>
              <a:t>Responsible Employees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25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07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atin typeface="Lobster 1.4" panose="02000506000000020003" pitchFamily="50" charset="0"/>
              </a:rPr>
              <a:t>Agenda</a:t>
            </a:r>
          </a:p>
        </p:txBody>
      </p:sp>
      <p:sp>
        <p:nvSpPr>
          <p:cNvPr id="6" name="Content Placeholder 5"/>
          <p:cNvSpPr>
            <a:spLocks noGrp="1"/>
          </p:cNvSpPr>
          <p:nvPr>
            <p:ph idx="1"/>
          </p:nvPr>
        </p:nvSpPr>
        <p:spPr>
          <a:xfrm>
            <a:off x="838200" y="1481070"/>
            <a:ext cx="10515600" cy="5267459"/>
          </a:xfrm>
        </p:spPr>
        <p:txBody>
          <a:bodyPr>
            <a:normAutofit/>
          </a:bodyPr>
          <a:lstStyle/>
          <a:p>
            <a:r>
              <a:rPr lang="en-US">
                <a:latin typeface="Britannic Bold" panose="020B0903060703020204" pitchFamily="34" charset="0"/>
              </a:rPr>
              <a:t>Health &amp; Behavior</a:t>
            </a:r>
          </a:p>
          <a:p>
            <a:r>
              <a:rPr lang="en-US">
                <a:latin typeface="Britannic Bold" panose="020B0903060703020204" pitchFamily="34" charset="0"/>
              </a:rPr>
              <a:t>Title IX</a:t>
            </a:r>
          </a:p>
          <a:p>
            <a:r>
              <a:rPr lang="en-US">
                <a:latin typeface="Britannic Bold" panose="020B0903060703020204" pitchFamily="34" charset="0"/>
              </a:rPr>
              <a:t>Emergency Plan</a:t>
            </a:r>
          </a:p>
          <a:p>
            <a:r>
              <a:rPr lang="en-US">
                <a:latin typeface="Britannic Bold" panose="020B0903060703020204" pitchFamily="34" charset="0"/>
              </a:rPr>
              <a:t>Legal Counsel</a:t>
            </a:r>
          </a:p>
          <a:p>
            <a:r>
              <a:rPr lang="en-US">
                <a:latin typeface="Britannic Bold" panose="020B0903060703020204" pitchFamily="34" charset="0"/>
              </a:rPr>
              <a:t>Program Conclusion</a:t>
            </a:r>
          </a:p>
          <a:p>
            <a:r>
              <a:rPr lang="en-US">
                <a:latin typeface="Britannic Bold" panose="020B0903060703020204" pitchFamily="34" charset="0"/>
              </a:rPr>
              <a:t>Online Application Materials</a:t>
            </a:r>
          </a:p>
          <a:p>
            <a:r>
              <a:rPr lang="en-US">
                <a:latin typeface="Britannic Bold" panose="020B0903060703020204" pitchFamily="34" charset="0"/>
              </a:rPr>
              <a:t>Program Director requirements</a:t>
            </a:r>
          </a:p>
          <a:p>
            <a:r>
              <a:rPr lang="en-US">
                <a:latin typeface="Britannic Bold" panose="020B0903060703020204" pitchFamily="34" charset="0"/>
              </a:rPr>
              <a:t>Financial Matters</a:t>
            </a:r>
          </a:p>
          <a:p>
            <a:endParaRPr lang="en-US"/>
          </a:p>
        </p:txBody>
      </p:sp>
    </p:spTree>
    <p:extLst>
      <p:ext uri="{BB962C8B-B14F-4D97-AF65-F5344CB8AC3E}">
        <p14:creationId xmlns:p14="http://schemas.microsoft.com/office/powerpoint/2010/main" val="34395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520" y="570732"/>
            <a:ext cx="10515600" cy="1325563"/>
          </a:xfrm>
        </p:spPr>
        <p:txBody>
          <a:bodyPr/>
          <a:lstStyle/>
          <a:p>
            <a:r>
              <a:rPr lang="en-US">
                <a:latin typeface="Lobster 1.4" panose="02000506000000020003" charset="0"/>
              </a:rPr>
              <a:t>For assistance, students may contact: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19051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96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atin typeface="Lobster 1.4" panose="02000506000000020003" pitchFamily="50" charset="0"/>
              </a:rPr>
              <a:t>Emergency Response Plan</a:t>
            </a:r>
          </a:p>
        </p:txBody>
      </p:sp>
      <p:sp>
        <p:nvSpPr>
          <p:cNvPr id="6" name="Text Placeholder 5"/>
          <p:cNvSpPr>
            <a:spLocks noGrp="1"/>
          </p:cNvSpPr>
          <p:nvPr>
            <p:ph type="body" idx="1"/>
          </p:nvPr>
        </p:nvSpPr>
        <p:spPr/>
        <p:txBody>
          <a:bodyPr>
            <a:normAutofit/>
          </a:bodyPr>
          <a:lstStyle/>
          <a:p>
            <a:r>
              <a:rPr lang="en-US">
                <a:solidFill>
                  <a:schemeClr val="bg1">
                    <a:lumMod val="50000"/>
                  </a:schemeClr>
                </a:solidFill>
              </a:rPr>
              <a:t>The Emergency Response Plan has been established to maintain communication with appropriate personnel to prevent life threatening situations while providing a climate of safety and maintaining confidentiality of the affected individual(s).</a:t>
            </a:r>
          </a:p>
        </p:txBody>
      </p:sp>
    </p:spTree>
    <p:extLst>
      <p:ext uri="{BB962C8B-B14F-4D97-AF65-F5344CB8AC3E}">
        <p14:creationId xmlns:p14="http://schemas.microsoft.com/office/powerpoint/2010/main" val="153410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Understanding the Emergency Response Plan</a:t>
            </a:r>
          </a:p>
        </p:txBody>
      </p:sp>
      <p:sp>
        <p:nvSpPr>
          <p:cNvPr id="10" name="Content Placeholder 9"/>
          <p:cNvSpPr>
            <a:spLocks noGrp="1"/>
          </p:cNvSpPr>
          <p:nvPr>
            <p:ph sz="half" idx="1"/>
          </p:nvPr>
        </p:nvSpPr>
        <p:spPr>
          <a:xfrm>
            <a:off x="838200" y="1429556"/>
            <a:ext cx="5181600" cy="5241700"/>
          </a:xfrm>
        </p:spPr>
        <p:txBody>
          <a:bodyPr>
            <a:normAutofit fontScale="92500" lnSpcReduction="20000"/>
          </a:bodyPr>
          <a:lstStyle/>
          <a:p>
            <a:pPr marL="0" indent="0">
              <a:buNone/>
            </a:pPr>
            <a:r>
              <a:rPr lang="en-US" b="1" dirty="0"/>
              <a:t>Program Director Actions:</a:t>
            </a:r>
          </a:p>
          <a:p>
            <a:pPr>
              <a:buFont typeface="Wingdings" panose="05000000000000000000" pitchFamily="2" charset="2"/>
              <a:buChar char="ü"/>
            </a:pPr>
            <a:r>
              <a:rPr lang="en-US" sz="2400" dirty="0"/>
              <a:t>Identify Emergency</a:t>
            </a:r>
          </a:p>
          <a:p>
            <a:pPr>
              <a:buFont typeface="Wingdings" panose="05000000000000000000" pitchFamily="2" charset="2"/>
              <a:buChar char="ü"/>
            </a:pPr>
            <a:r>
              <a:rPr lang="en-US" sz="2400" dirty="0"/>
              <a:t>Communicate all information to </a:t>
            </a:r>
            <a:r>
              <a:rPr lang="en-US" sz="2400"/>
              <a:t>Elizabeth Strong </a:t>
            </a:r>
            <a:endParaRPr lang="en-US" sz="2400" dirty="0"/>
          </a:p>
          <a:p>
            <a:pPr marL="0" indent="0">
              <a:buNone/>
            </a:pPr>
            <a:endParaRPr lang="en-US" b="1" dirty="0"/>
          </a:p>
          <a:p>
            <a:pPr marL="0" indent="0">
              <a:buNone/>
            </a:pPr>
            <a:r>
              <a:rPr lang="en-US" b="1" dirty="0"/>
              <a:t>The Emergency Response Team uses emergency response procedures to help administrators who will:</a:t>
            </a:r>
          </a:p>
          <a:p>
            <a:pPr>
              <a:buFont typeface="Wingdings" panose="05000000000000000000" pitchFamily="2" charset="2"/>
              <a:buChar char="ü"/>
            </a:pPr>
            <a:r>
              <a:rPr lang="en-US" sz="2400" dirty="0"/>
              <a:t>Gather information;</a:t>
            </a:r>
          </a:p>
          <a:p>
            <a:pPr>
              <a:buFont typeface="Wingdings" panose="05000000000000000000" pitchFamily="2" charset="2"/>
              <a:buChar char="ü"/>
            </a:pPr>
            <a:r>
              <a:rPr lang="en-US" sz="2400" dirty="0"/>
              <a:t>Establish communication with the family;</a:t>
            </a:r>
          </a:p>
          <a:p>
            <a:pPr>
              <a:buFont typeface="Wingdings" panose="05000000000000000000" pitchFamily="2" charset="2"/>
              <a:buChar char="ü"/>
            </a:pPr>
            <a:r>
              <a:rPr lang="en-US" sz="2400" dirty="0"/>
              <a:t>Disseminate accurate information to faculty, students, and media;</a:t>
            </a:r>
          </a:p>
          <a:p>
            <a:pPr>
              <a:buFont typeface="Wingdings" panose="05000000000000000000" pitchFamily="2" charset="2"/>
              <a:buChar char="ü"/>
            </a:pPr>
            <a:r>
              <a:rPr lang="en-US" sz="2400" dirty="0"/>
              <a:t>Intervene directly with students most likely to be affected; and</a:t>
            </a:r>
          </a:p>
          <a:p>
            <a:pPr>
              <a:buFont typeface="Wingdings" panose="05000000000000000000" pitchFamily="2" charset="2"/>
              <a:buChar char="ü"/>
            </a:pPr>
            <a:r>
              <a:rPr lang="en-US" sz="2400" dirty="0"/>
              <a:t>Increase the available support for students and staff.</a:t>
            </a:r>
          </a:p>
          <a:p>
            <a:endParaRPr lang="en-US" dirty="0"/>
          </a:p>
          <a:p>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645527545"/>
              </p:ext>
            </p:extLst>
          </p:nvPr>
        </p:nvGraphicFramePr>
        <p:xfrm>
          <a:off x="6172200" y="1416676"/>
          <a:ext cx="5181600"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41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413" y="431457"/>
            <a:ext cx="10515600" cy="1325563"/>
          </a:xfrm>
        </p:spPr>
        <p:txBody>
          <a:bodyPr/>
          <a:lstStyle/>
          <a:p>
            <a:r>
              <a:rPr lang="en-US">
                <a:latin typeface="Lobster 1.4" panose="02000506000000020003" charset="0"/>
              </a:rPr>
              <a:t>Emergency Response Team</a:t>
            </a:r>
          </a:p>
        </p:txBody>
      </p:sp>
      <p:sp>
        <p:nvSpPr>
          <p:cNvPr id="3" name="Content Placeholder 2"/>
          <p:cNvSpPr>
            <a:spLocks noGrp="1"/>
          </p:cNvSpPr>
          <p:nvPr>
            <p:ph sz="half" idx="1"/>
          </p:nvPr>
        </p:nvSpPr>
        <p:spPr>
          <a:xfrm>
            <a:off x="3709322" y="1981973"/>
            <a:ext cx="5181600" cy="4351338"/>
          </a:xfrm>
        </p:spPr>
        <p:txBody>
          <a:bodyPr>
            <a:normAutofit lnSpcReduction="10000"/>
          </a:bodyPr>
          <a:lstStyle/>
          <a:p>
            <a:pPr marL="0" indent="0">
              <a:buNone/>
            </a:pPr>
            <a:r>
              <a:rPr lang="en-US"/>
              <a:t>Elizabeth Strong</a:t>
            </a:r>
          </a:p>
          <a:p>
            <a:pPr marL="0" indent="0">
              <a:buNone/>
            </a:pPr>
            <a:r>
              <a:rPr lang="en-US"/>
              <a:t>Brad Bodenhausen</a:t>
            </a:r>
          </a:p>
          <a:p>
            <a:pPr marL="0" indent="0">
              <a:buNone/>
            </a:pPr>
            <a:r>
              <a:rPr lang="en-US"/>
              <a:t>Jim Baker</a:t>
            </a:r>
          </a:p>
          <a:p>
            <a:pPr marL="0" indent="0">
              <a:buNone/>
            </a:pPr>
            <a:r>
              <a:rPr lang="en-US"/>
              <a:t>Frank Einhellig</a:t>
            </a:r>
          </a:p>
          <a:p>
            <a:pPr marL="0" indent="0">
              <a:buNone/>
            </a:pPr>
            <a:r>
              <a:rPr lang="en-US"/>
              <a:t>Ryan DeBoef</a:t>
            </a:r>
          </a:p>
          <a:p>
            <a:pPr marL="0" indent="0">
              <a:buNone/>
            </a:pPr>
            <a:r>
              <a:rPr lang="en-US"/>
              <a:t>Rachael Dockery</a:t>
            </a:r>
          </a:p>
          <a:p>
            <a:pPr marL="0" indent="0">
              <a:buNone/>
            </a:pPr>
            <a:r>
              <a:rPr lang="en-US"/>
              <a:t>Suzanne Shaw</a:t>
            </a:r>
          </a:p>
          <a:p>
            <a:pPr marL="0" indent="0">
              <a:buNone/>
            </a:pPr>
            <a:r>
              <a:rPr lang="en-US"/>
              <a:t>Dee Siscoe</a:t>
            </a:r>
          </a:p>
          <a:p>
            <a:pPr marL="0" indent="0">
              <a:buNone/>
            </a:pPr>
            <a:r>
              <a:rPr lang="en-US"/>
              <a:t>David Hall</a:t>
            </a:r>
          </a:p>
        </p:txBody>
      </p:sp>
    </p:spTree>
    <p:extLst>
      <p:ext uri="{BB962C8B-B14F-4D97-AF65-F5344CB8AC3E}">
        <p14:creationId xmlns:p14="http://schemas.microsoft.com/office/powerpoint/2010/main" val="946156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charset="0"/>
              </a:rPr>
              <a:t>Death of a Student</a:t>
            </a:r>
          </a:p>
        </p:txBody>
      </p:sp>
      <p:sp>
        <p:nvSpPr>
          <p:cNvPr id="3" name="Content Placeholder 2"/>
          <p:cNvSpPr>
            <a:spLocks noGrp="1"/>
          </p:cNvSpPr>
          <p:nvPr>
            <p:ph sz="half" idx="1"/>
          </p:nvPr>
        </p:nvSpPr>
        <p:spPr>
          <a:xfrm>
            <a:off x="838200" y="1825625"/>
            <a:ext cx="9698720" cy="4844806"/>
          </a:xfrm>
        </p:spPr>
        <p:txBody>
          <a:bodyPr>
            <a:normAutofit fontScale="85000" lnSpcReduction="10000"/>
          </a:bodyPr>
          <a:lstStyle/>
          <a:p>
            <a:pPr marL="0" indent="0">
              <a:buNone/>
            </a:pPr>
            <a:r>
              <a:rPr lang="en-US" i="1" dirty="0"/>
              <a:t>The death of a student is the ultimate tragedy. It is a rare instance, and MSU relies heavily on guidance from the Core Executive Team and the U.S. Embassy. </a:t>
            </a:r>
            <a:endParaRPr lang="en-US" dirty="0"/>
          </a:p>
          <a:p>
            <a:pPr marL="0" indent="0">
              <a:buNone/>
            </a:pPr>
            <a:r>
              <a:rPr lang="en-US" i="1" dirty="0"/>
              <a:t> </a:t>
            </a:r>
            <a:endParaRPr lang="en-US" dirty="0"/>
          </a:p>
          <a:p>
            <a:r>
              <a:rPr lang="en-US" i="1" dirty="0"/>
              <a:t>Do not immediately reach out to family members and emergency contacts. WAIT FOR DIRECTION. Do not speak to the press. All request must go through University Communications. Do not post information on social media. Instruct students not to post. Do gather information regarding circumstances as best you can – inquire but do not investigate.</a:t>
            </a:r>
            <a:endParaRPr lang="en-US" dirty="0"/>
          </a:p>
          <a:p>
            <a:endParaRPr lang="en-US" dirty="0"/>
          </a:p>
          <a:p>
            <a:pPr lvl="0"/>
            <a:r>
              <a:rPr lang="en-US" dirty="0"/>
              <a:t>Contact Elizabeth Strong at (417) 225-8430 (cell). </a:t>
            </a:r>
          </a:p>
          <a:p>
            <a:pPr lvl="0"/>
            <a:endParaRPr lang="en-US" dirty="0"/>
          </a:p>
          <a:p>
            <a:pPr lvl="0"/>
            <a:r>
              <a:rPr lang="en-US" dirty="0"/>
              <a:t>Contact the U.S. Embassy, per your approved Emergency Response Plan. </a:t>
            </a:r>
          </a:p>
          <a:p>
            <a:endParaRPr lang="en-US" dirty="0"/>
          </a:p>
        </p:txBody>
      </p:sp>
    </p:spTree>
    <p:extLst>
      <p:ext uri="{BB962C8B-B14F-4D97-AF65-F5344CB8AC3E}">
        <p14:creationId xmlns:p14="http://schemas.microsoft.com/office/powerpoint/2010/main" val="141117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charset="0"/>
              </a:rPr>
              <a:t>Death of a Student </a:t>
            </a:r>
          </a:p>
        </p:txBody>
      </p:sp>
      <p:sp>
        <p:nvSpPr>
          <p:cNvPr id="3" name="Content Placeholder 2"/>
          <p:cNvSpPr>
            <a:spLocks noGrp="1"/>
          </p:cNvSpPr>
          <p:nvPr>
            <p:ph sz="half" idx="1"/>
          </p:nvPr>
        </p:nvSpPr>
        <p:spPr>
          <a:xfrm>
            <a:off x="838200" y="1825625"/>
            <a:ext cx="9802952" cy="4351338"/>
          </a:xfrm>
        </p:spPr>
        <p:txBody>
          <a:bodyPr>
            <a:normAutofit fontScale="62500" lnSpcReduction="20000"/>
          </a:bodyPr>
          <a:lstStyle/>
          <a:p>
            <a:pPr lvl="0"/>
            <a:r>
              <a:rPr lang="en-US"/>
              <a:t>Document the following:</a:t>
            </a:r>
          </a:p>
          <a:p>
            <a:pPr lvl="1"/>
            <a:r>
              <a:rPr lang="en-US"/>
              <a:t>Time, location and manner of death</a:t>
            </a:r>
          </a:p>
          <a:p>
            <a:pPr lvl="1"/>
            <a:r>
              <a:rPr lang="en-US"/>
              <a:t>Current location of the remains</a:t>
            </a:r>
          </a:p>
          <a:p>
            <a:pPr lvl="1"/>
            <a:r>
              <a:rPr lang="en-US"/>
              <a:t>Whether an autopsy is required</a:t>
            </a:r>
          </a:p>
          <a:p>
            <a:pPr lvl="1"/>
            <a:r>
              <a:rPr lang="en-US"/>
              <a:t>Keep an event log of events in country</a:t>
            </a:r>
          </a:p>
          <a:p>
            <a:pPr lvl="0"/>
            <a:r>
              <a:rPr lang="en-US"/>
              <a:t>Meet with program participants (as a group or individually) to ensure their safety and care.</a:t>
            </a:r>
          </a:p>
          <a:p>
            <a:pPr lvl="0"/>
            <a:r>
              <a:rPr lang="en-US"/>
              <a:t>Request that other program participants not discuss the incident on social medial until family can be notified. This is important because social media posts may be inaccurate, and may cause undue stress for family members. Additionally, this news should be received from the U.S. Embassy or the Dean of Students, with experience in emotionally supporting family members as difficult news is communicated. </a:t>
            </a:r>
          </a:p>
          <a:p>
            <a:pPr lvl="0"/>
            <a:r>
              <a:rPr lang="en-US"/>
              <a:t>Determine if on-site counseling is available for other program participants.</a:t>
            </a:r>
          </a:p>
          <a:p>
            <a:pPr lvl="0"/>
            <a:r>
              <a:rPr lang="en-US"/>
              <a:t>Gather belongings of deceased participant for repatriation.</a:t>
            </a:r>
          </a:p>
          <a:p>
            <a:pPr lvl="0"/>
            <a:r>
              <a:rPr lang="en-US"/>
              <a:t>Be available 24/7 to MSU and the participants; expect the follow up from this incident to be all-consuming for at least several days after the incident</a:t>
            </a:r>
          </a:p>
          <a:p>
            <a:pPr lvl="0"/>
            <a:r>
              <a:rPr lang="en-US"/>
              <a:t>Complete the </a:t>
            </a:r>
            <a:r>
              <a:rPr lang="en-US" u="sng">
                <a:hlinkClick r:id="rId2"/>
              </a:rPr>
              <a:t>Incident Report Form</a:t>
            </a:r>
            <a:r>
              <a:rPr lang="en-US"/>
              <a:t>.</a:t>
            </a:r>
          </a:p>
          <a:p>
            <a:endParaRPr lang="en-US"/>
          </a:p>
        </p:txBody>
      </p:sp>
    </p:spTree>
    <p:extLst>
      <p:ext uri="{BB962C8B-B14F-4D97-AF65-F5344CB8AC3E}">
        <p14:creationId xmlns:p14="http://schemas.microsoft.com/office/powerpoint/2010/main" val="342948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Incident Report Form</a:t>
            </a:r>
          </a:p>
        </p:txBody>
      </p:sp>
      <p:sp>
        <p:nvSpPr>
          <p:cNvPr id="7" name="Text Placeholder 6"/>
          <p:cNvSpPr>
            <a:spLocks noGrp="1"/>
          </p:cNvSpPr>
          <p:nvPr>
            <p:ph type="body" idx="1"/>
          </p:nvPr>
        </p:nvSpPr>
        <p:spPr/>
        <p:txBody>
          <a:bodyPr>
            <a:normAutofit/>
          </a:bodyPr>
          <a:lstStyle/>
          <a:p>
            <a:r>
              <a:rPr lang="en-US" sz="2800">
                <a:latin typeface="Lobster 1.4" panose="02000506000000020003" pitchFamily="50" charset="0"/>
              </a:rPr>
              <a:t>What to Report</a:t>
            </a:r>
          </a:p>
        </p:txBody>
      </p:sp>
      <p:sp>
        <p:nvSpPr>
          <p:cNvPr id="10" name="Content Placeholder 9"/>
          <p:cNvSpPr>
            <a:spLocks noGrp="1"/>
          </p:cNvSpPr>
          <p:nvPr>
            <p:ph sz="half" idx="2"/>
          </p:nvPr>
        </p:nvSpPr>
        <p:spPr>
          <a:xfrm>
            <a:off x="839789" y="2505075"/>
            <a:ext cx="5157787" cy="2041167"/>
          </a:xfrm>
        </p:spPr>
        <p:txBody>
          <a:bodyPr/>
          <a:lstStyle/>
          <a:p>
            <a:pPr marL="463550" indent="-463550">
              <a:buFont typeface="Wingdings" panose="05000000000000000000" pitchFamily="2" charset="2"/>
              <a:buChar char="ü"/>
            </a:pPr>
            <a:r>
              <a:rPr lang="en-US" sz="2400" b="1"/>
              <a:t>Student Injury</a:t>
            </a:r>
          </a:p>
          <a:p>
            <a:pPr marL="920739" lvl="1" indent="-463550">
              <a:buFont typeface="Wingdings" panose="05000000000000000000" pitchFamily="2" charset="2"/>
              <a:buChar char="ü"/>
            </a:pPr>
            <a:r>
              <a:rPr lang="en-US" sz="2000" b="1"/>
              <a:t>Major or Minor</a:t>
            </a:r>
          </a:p>
          <a:p>
            <a:pPr marL="1377927" lvl="2" indent="-463550">
              <a:buFont typeface="Wingdings" panose="05000000000000000000" pitchFamily="2" charset="2"/>
              <a:buChar char="ü"/>
            </a:pPr>
            <a:r>
              <a:rPr lang="en-US" sz="1800" b="1"/>
              <a:t>Broken Leg, Arm, etc.</a:t>
            </a:r>
          </a:p>
          <a:p>
            <a:pPr marL="463550" indent="-463550">
              <a:buFont typeface="Wingdings" panose="05000000000000000000" pitchFamily="2" charset="2"/>
              <a:buChar char="ü"/>
            </a:pPr>
            <a:r>
              <a:rPr lang="en-US" sz="2400" b="1"/>
              <a:t>Sexual Harassment or Assault</a:t>
            </a:r>
          </a:p>
          <a:p>
            <a:pPr marL="463550" indent="-463550">
              <a:buFont typeface="Wingdings" panose="05000000000000000000" pitchFamily="2" charset="2"/>
              <a:buChar char="ü"/>
            </a:pPr>
            <a:r>
              <a:rPr lang="en-US" sz="2400" b="1"/>
              <a:t>Student Hospitalization</a:t>
            </a:r>
          </a:p>
          <a:p>
            <a:pPr marL="463550" indent="-463550">
              <a:buFont typeface="Wingdings" panose="05000000000000000000" pitchFamily="2" charset="2"/>
              <a:buChar char="ü"/>
            </a:pPr>
            <a:endParaRPr lang="en-US"/>
          </a:p>
        </p:txBody>
      </p:sp>
      <p:sp>
        <p:nvSpPr>
          <p:cNvPr id="13" name="Text Placeholder 6"/>
          <p:cNvSpPr>
            <a:spLocks noGrp="1"/>
          </p:cNvSpPr>
          <p:nvPr>
            <p:ph type="body" sz="quarter" idx="3"/>
          </p:nvPr>
        </p:nvSpPr>
        <p:spPr>
          <a:xfrm>
            <a:off x="839789" y="4469254"/>
            <a:ext cx="5157787" cy="823912"/>
          </a:xfrm>
        </p:spPr>
        <p:txBody>
          <a:bodyPr>
            <a:normAutofit/>
          </a:bodyPr>
          <a:lstStyle/>
          <a:p>
            <a:r>
              <a:rPr lang="en-US" sz="2800">
                <a:latin typeface="Lobster 1.4" panose="02000506000000020003" pitchFamily="50" charset="0"/>
              </a:rPr>
              <a:t>How to Report</a:t>
            </a:r>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61560" y="1058354"/>
            <a:ext cx="3829844" cy="4934607"/>
          </a:xfrm>
          <a:prstGeom prst="rect">
            <a:avLst/>
          </a:prstGeom>
          <a:ln>
            <a:noFill/>
          </a:ln>
          <a:effectLst>
            <a:softEdge rad="112500"/>
          </a:effectLst>
        </p:spPr>
      </p:pic>
      <p:sp>
        <p:nvSpPr>
          <p:cNvPr id="14" name="Content Placeholder 9"/>
          <p:cNvSpPr txBox="1">
            <a:spLocks/>
          </p:cNvSpPr>
          <p:nvPr/>
        </p:nvSpPr>
        <p:spPr>
          <a:xfrm>
            <a:off x="839789" y="5293166"/>
            <a:ext cx="5157787" cy="176457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buFont typeface="Wingdings" panose="05000000000000000000" pitchFamily="2" charset="2"/>
              <a:buChar char="ü"/>
            </a:pPr>
            <a:r>
              <a:rPr lang="en-US" sz="2400" b="1">
                <a:hlinkClick r:id="rId3"/>
              </a:rPr>
              <a:t>Incident Report Form</a:t>
            </a:r>
            <a:endParaRPr lang="en-US" sz="2400" b="1"/>
          </a:p>
          <a:p>
            <a:pPr marL="463550" indent="-463550">
              <a:buFont typeface="Wingdings" panose="05000000000000000000" pitchFamily="2" charset="2"/>
              <a:buChar char="ü"/>
            </a:pPr>
            <a:r>
              <a:rPr lang="en-US" sz="2400" b="1"/>
              <a:t>Activate Emergency Response Plan if serious incident</a:t>
            </a:r>
          </a:p>
          <a:p>
            <a:pPr marL="463550" indent="-463550">
              <a:buFont typeface="Wingdings" panose="05000000000000000000" pitchFamily="2" charset="2"/>
              <a:buChar char="ü"/>
            </a:pPr>
            <a:endParaRPr lang="en-US"/>
          </a:p>
        </p:txBody>
      </p:sp>
    </p:spTree>
    <p:extLst>
      <p:ext uri="{BB962C8B-B14F-4D97-AF65-F5344CB8AC3E}">
        <p14:creationId xmlns:p14="http://schemas.microsoft.com/office/powerpoint/2010/main" val="100541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latin typeface="Lobster 1.4" panose="02000506000000020003" charset="0"/>
              </a:rPr>
              <a:t>Clery</a:t>
            </a:r>
            <a:r>
              <a:rPr lang="en-US">
                <a:latin typeface="Lobster 1.4" panose="02000506000000020003" charset="0"/>
              </a:rPr>
              <a:t> Act</a:t>
            </a:r>
          </a:p>
        </p:txBody>
      </p:sp>
      <p:sp>
        <p:nvSpPr>
          <p:cNvPr id="3" name="Content Placeholder 2"/>
          <p:cNvSpPr>
            <a:spLocks noGrp="1"/>
          </p:cNvSpPr>
          <p:nvPr>
            <p:ph sz="half" idx="1"/>
          </p:nvPr>
        </p:nvSpPr>
        <p:spPr>
          <a:xfrm>
            <a:off x="838199" y="1825625"/>
            <a:ext cx="10017370" cy="4351338"/>
          </a:xfrm>
        </p:spPr>
        <p:txBody>
          <a:bodyPr/>
          <a:lstStyle/>
          <a:p>
            <a:pPr marL="0" indent="0">
              <a:buNone/>
            </a:pPr>
            <a:r>
              <a:rPr lang="en-US"/>
              <a:t>The Jeanne </a:t>
            </a:r>
            <a:r>
              <a:rPr lang="en-US" err="1"/>
              <a:t>Clery</a:t>
            </a:r>
            <a:r>
              <a:rPr lang="en-US"/>
              <a:t> Disclosure of Campus Security Policy and Campus Crime Statistics Act requires U.S. colleges and universities to disclose information about crime on and around their campuses, or in off-campus facilities as described in the Act. </a:t>
            </a:r>
          </a:p>
          <a:p>
            <a:pPr marL="0" indent="0">
              <a:buNone/>
            </a:pPr>
            <a:endParaRPr lang="en-US"/>
          </a:p>
          <a:p>
            <a:pPr marL="0" indent="0">
              <a:buNone/>
            </a:pPr>
            <a:r>
              <a:rPr lang="en-US"/>
              <a:t>The Education Abroad Final Report will include your verification of where you stayed on your program as </a:t>
            </a:r>
            <a:r>
              <a:rPr lang="en-US" err="1"/>
              <a:t>Clery</a:t>
            </a:r>
            <a:r>
              <a:rPr lang="en-US"/>
              <a:t> is concerned with where crimes occurred. Education Abroad contacts the local policy for crime statistics for those areas. Education Abroad reports those statistics to University Safety for MSU’s </a:t>
            </a:r>
            <a:r>
              <a:rPr lang="en-US" err="1"/>
              <a:t>Clery</a:t>
            </a:r>
            <a:r>
              <a:rPr lang="en-US"/>
              <a:t> report. </a:t>
            </a:r>
          </a:p>
          <a:p>
            <a:endParaRPr lang="en-US"/>
          </a:p>
        </p:txBody>
      </p:sp>
    </p:spTree>
    <p:extLst>
      <p:ext uri="{BB962C8B-B14F-4D97-AF65-F5344CB8AC3E}">
        <p14:creationId xmlns:p14="http://schemas.microsoft.com/office/powerpoint/2010/main" val="62731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err="1">
                <a:latin typeface="Lobster 1.4" panose="02000506000000020003" charset="0"/>
              </a:rPr>
              <a:t>Clery</a:t>
            </a:r>
            <a:r>
              <a:rPr lang="en-US">
                <a:latin typeface="Lobster 1.4" panose="02000506000000020003" charset="0"/>
              </a:rPr>
              <a:t> crime categories </a:t>
            </a:r>
          </a:p>
        </p:txBody>
      </p:sp>
      <p:sp>
        <p:nvSpPr>
          <p:cNvPr id="3" name="Content Placeholder 2"/>
          <p:cNvSpPr>
            <a:spLocks noGrp="1"/>
          </p:cNvSpPr>
          <p:nvPr>
            <p:ph sz="half" idx="1"/>
          </p:nvPr>
        </p:nvSpPr>
        <p:spPr>
          <a:xfrm>
            <a:off x="838200" y="1825625"/>
            <a:ext cx="6097974" cy="4351338"/>
          </a:xfrm>
        </p:spPr>
        <p:txBody>
          <a:bodyPr>
            <a:normAutofit fontScale="77500" lnSpcReduction="20000"/>
          </a:bodyPr>
          <a:lstStyle/>
          <a:p>
            <a:r>
              <a:rPr lang="en-US"/>
              <a:t>Murder/Non-negligent Manslaughter </a:t>
            </a:r>
          </a:p>
          <a:p>
            <a:r>
              <a:rPr lang="en-US"/>
              <a:t>Negligent Manslaughter </a:t>
            </a:r>
          </a:p>
          <a:p>
            <a:r>
              <a:rPr lang="en-US"/>
              <a:t>Forcible Sex offenses</a:t>
            </a:r>
          </a:p>
          <a:p>
            <a:r>
              <a:rPr lang="en-US"/>
              <a:t>Non-forcible Sex offenses</a:t>
            </a:r>
          </a:p>
          <a:p>
            <a:r>
              <a:rPr lang="en-US"/>
              <a:t>Robbery </a:t>
            </a:r>
          </a:p>
          <a:p>
            <a:r>
              <a:rPr lang="en-US"/>
              <a:t>Burglary </a:t>
            </a:r>
          </a:p>
          <a:p>
            <a:r>
              <a:rPr lang="en-US"/>
              <a:t>Aggravated Assault </a:t>
            </a:r>
          </a:p>
          <a:p>
            <a:r>
              <a:rPr lang="en-US"/>
              <a:t>Motor Vehicle Theft </a:t>
            </a:r>
          </a:p>
          <a:p>
            <a:r>
              <a:rPr lang="en-US"/>
              <a:t>Arson </a:t>
            </a:r>
          </a:p>
          <a:p>
            <a:r>
              <a:rPr lang="en-US"/>
              <a:t>Domestic Violence</a:t>
            </a:r>
          </a:p>
          <a:p>
            <a:r>
              <a:rPr lang="en-US"/>
              <a:t>Dating Violence</a:t>
            </a:r>
          </a:p>
          <a:p>
            <a:r>
              <a:rPr lang="en-US"/>
              <a:t>Stalking</a:t>
            </a:r>
          </a:p>
          <a:p>
            <a:endParaRPr lang="en-US"/>
          </a:p>
        </p:txBody>
      </p:sp>
    </p:spTree>
    <p:extLst>
      <p:ext uri="{BB962C8B-B14F-4D97-AF65-F5344CB8AC3E}">
        <p14:creationId xmlns:p14="http://schemas.microsoft.com/office/powerpoint/2010/main" val="293237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charset="0"/>
              </a:rPr>
              <a:t>Legal Counsel points</a:t>
            </a:r>
          </a:p>
        </p:txBody>
      </p:sp>
      <p:sp>
        <p:nvSpPr>
          <p:cNvPr id="3" name="Content Placeholder 2"/>
          <p:cNvSpPr>
            <a:spLocks noGrp="1"/>
          </p:cNvSpPr>
          <p:nvPr>
            <p:ph sz="half" idx="1"/>
          </p:nvPr>
        </p:nvSpPr>
        <p:spPr>
          <a:xfrm>
            <a:off x="838199" y="1825625"/>
            <a:ext cx="8860125" cy="4351338"/>
          </a:xfrm>
        </p:spPr>
        <p:txBody>
          <a:bodyPr/>
          <a:lstStyle/>
          <a:p>
            <a:r>
              <a:rPr lang="en-US"/>
              <a:t>Always err on the side of communicating/reporting, e.g., Title IX, </a:t>
            </a:r>
            <a:r>
              <a:rPr lang="en-US" err="1"/>
              <a:t>Clery</a:t>
            </a:r>
            <a:r>
              <a:rPr lang="en-US"/>
              <a:t>, injury, students of concern.</a:t>
            </a:r>
          </a:p>
          <a:p>
            <a:r>
              <a:rPr lang="en-US"/>
              <a:t>You are acting in the course and scope of your employment while on an Education Abroad Program. This means you have the same expectations and protections as you do while on campus, e.g., you are insured by the State Legal Expense Fund. Conversely, students are not covered by the State Legal Expense Fund. </a:t>
            </a:r>
          </a:p>
        </p:txBody>
      </p:sp>
    </p:spTree>
    <p:extLst>
      <p:ext uri="{BB962C8B-B14F-4D97-AF65-F5344CB8AC3E}">
        <p14:creationId xmlns:p14="http://schemas.microsoft.com/office/powerpoint/2010/main" val="374736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Student Health &amp; Behavior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366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pitchFamily="50" charset="0"/>
              </a:rPr>
              <a:t>Online Application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181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Lobster 1.4" panose="02000506000000020003" pitchFamily="50" charset="0"/>
              </a:rPr>
              <a:t>Finalizing Student Requirements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0835996"/>
              </p:ext>
            </p:extLst>
          </p:nvPr>
        </p:nvGraphicFramePr>
        <p:xfrm>
          <a:off x="1430628" y="1390918"/>
          <a:ext cx="9722476" cy="5203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obster 1.4" panose="02000506000000020003" charset="0"/>
              </a:rPr>
              <a:t>Education Abroad Online Application </a:t>
            </a:r>
          </a:p>
        </p:txBody>
      </p:sp>
      <p:sp>
        <p:nvSpPr>
          <p:cNvPr id="6" name="Content Placeholder 5"/>
          <p:cNvSpPr>
            <a:spLocks noGrp="1"/>
          </p:cNvSpPr>
          <p:nvPr>
            <p:ph sz="half" idx="1"/>
          </p:nvPr>
        </p:nvSpPr>
        <p:spPr>
          <a:xfrm>
            <a:off x="838199" y="1825625"/>
            <a:ext cx="9902447" cy="4351338"/>
          </a:xfrm>
        </p:spPr>
        <p:txBody>
          <a:bodyPr vert="horz" lIns="91440" tIns="45720" rIns="91440" bIns="45720" rtlCol="0" anchor="t">
            <a:normAutofit lnSpcReduction="10000"/>
          </a:bodyPr>
          <a:lstStyle/>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dirty="0"/>
              <a:t>If the application states “</a:t>
            </a:r>
            <a:r>
              <a:rPr lang="en-US" dirty="0">
                <a:solidFill>
                  <a:srgbClr val="00B050"/>
                </a:solidFill>
              </a:rPr>
              <a:t>Participation Confirmed</a:t>
            </a:r>
            <a:r>
              <a:rPr lang="en-US" dirty="0"/>
              <a:t>,” the student needs to click the submit button to change the status. </a:t>
            </a:r>
            <a:endParaRPr lang="en-US" dirty="0">
              <a:cs typeface="Calibri"/>
            </a:endParaRPr>
          </a:p>
          <a:p>
            <a:pPr marL="0" indent="0">
              <a:buNone/>
            </a:pPr>
            <a:r>
              <a:rPr lang="en-US" dirty="0"/>
              <a:t>* If the student cannot click the submit button, it is because the student has not completed at least one post-acceptance item. Each student must complete all application items, and then click the submit button. </a:t>
            </a:r>
            <a:endParaRPr lang="en-US" dirty="0">
              <a:cs typeface="Calibri"/>
            </a:endParaRPr>
          </a:p>
        </p:txBody>
      </p:sp>
      <p:pic>
        <p:nvPicPr>
          <p:cNvPr id="7" name="Picture 6"/>
          <p:cNvPicPr>
            <a:picLocks noChangeAspect="1"/>
          </p:cNvPicPr>
          <p:nvPr/>
        </p:nvPicPr>
        <p:blipFill>
          <a:blip r:embed="rId2"/>
          <a:stretch>
            <a:fillRect/>
          </a:stretch>
        </p:blipFill>
        <p:spPr>
          <a:xfrm>
            <a:off x="3580039" y="2633662"/>
            <a:ext cx="5391150" cy="904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151291" y="1776683"/>
            <a:ext cx="9248232" cy="954107"/>
          </a:xfrm>
          <a:prstGeom prst="rect">
            <a:avLst/>
          </a:prstGeom>
          <a:noFill/>
        </p:spPr>
        <p:txBody>
          <a:bodyPr wrap="square" rtlCol="0">
            <a:spAutoFit/>
          </a:bodyPr>
          <a:lstStyle/>
          <a:p>
            <a:r>
              <a:rPr lang="en-US" sz="2800"/>
              <a:t>Each student’s application status must be “</a:t>
            </a:r>
            <a:r>
              <a:rPr lang="en-US" sz="2800">
                <a:solidFill>
                  <a:srgbClr val="00B050"/>
                </a:solidFill>
              </a:rPr>
              <a:t>Ready for Departure</a:t>
            </a:r>
            <a:r>
              <a:rPr lang="en-US" sz="2800"/>
              <a:t>.”</a:t>
            </a:r>
          </a:p>
        </p:txBody>
      </p:sp>
    </p:spTree>
    <p:extLst>
      <p:ext uri="{BB962C8B-B14F-4D97-AF65-F5344CB8AC3E}">
        <p14:creationId xmlns:p14="http://schemas.microsoft.com/office/powerpoint/2010/main" val="208003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0563-BA12-4FF7-9D7B-DF7E317E8D35}"/>
              </a:ext>
            </a:extLst>
          </p:cNvPr>
          <p:cNvSpPr>
            <a:spLocks noGrp="1"/>
          </p:cNvSpPr>
          <p:nvPr>
            <p:ph type="title"/>
          </p:nvPr>
        </p:nvSpPr>
        <p:spPr>
          <a:xfrm>
            <a:off x="323076" y="293649"/>
            <a:ext cx="4140014" cy="1330839"/>
          </a:xfrm>
        </p:spPr>
        <p:txBody>
          <a:bodyPr vert="horz" lIns="91440" tIns="45720" rIns="91440" bIns="45720" rtlCol="0" anchor="ctr">
            <a:normAutofit/>
          </a:bodyPr>
          <a:lstStyle/>
          <a:p>
            <a:r>
              <a:rPr lang="en-US" b="1">
                <a:latin typeface="Britannic Bold"/>
              </a:rPr>
              <a:t>Course registration </a:t>
            </a:r>
          </a:p>
        </p:txBody>
      </p:sp>
      <p:pic>
        <p:nvPicPr>
          <p:cNvPr id="5" name="Picture 5">
            <a:extLst>
              <a:ext uri="{FF2B5EF4-FFF2-40B4-BE49-F238E27FC236}">
                <a16:creationId xmlns:a16="http://schemas.microsoft.com/office/drawing/2014/main" id="{F43AAC4B-51B1-4043-8F82-5613389CCB91}"/>
              </a:ext>
            </a:extLst>
          </p:cNvPr>
          <p:cNvPicPr>
            <a:picLocks noChangeAspect="1"/>
          </p:cNvPicPr>
          <p:nvPr/>
        </p:nvPicPr>
        <p:blipFill rotWithShape="1">
          <a:blip r:embed="rId2"/>
          <a:srcRect t="633" r="-2" b="-2"/>
          <a:stretch/>
        </p:blipFill>
        <p:spPr>
          <a:xfrm>
            <a:off x="589663" y="3630795"/>
            <a:ext cx="3278670" cy="3226543"/>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8" name="TextBox 7">
            <a:extLst>
              <a:ext uri="{FF2B5EF4-FFF2-40B4-BE49-F238E27FC236}">
                <a16:creationId xmlns:a16="http://schemas.microsoft.com/office/drawing/2014/main" id="{8258CB33-6F74-34A4-A617-5A2D14FE0D71}"/>
              </a:ext>
            </a:extLst>
          </p:cNvPr>
          <p:cNvSpPr txBox="1"/>
          <p:nvPr/>
        </p:nvSpPr>
        <p:spPr>
          <a:xfrm>
            <a:off x="1408409" y="2077369"/>
            <a:ext cx="417353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4/18 : GLG 413 sent out to all MSU students. </a:t>
            </a:r>
            <a:endParaRPr lang="en-US" dirty="0"/>
          </a:p>
          <a:p>
            <a:endParaRPr lang="en-US" dirty="0">
              <a:ea typeface="Calibri"/>
              <a:cs typeface="Calibri"/>
            </a:endParaRPr>
          </a:p>
          <a:p>
            <a:r>
              <a:rPr lang="en-US" dirty="0">
                <a:ea typeface="Calibri"/>
                <a:cs typeface="Calibri"/>
              </a:rPr>
              <a:t>4/22 : All external students were registered by the Registrar's office.</a:t>
            </a:r>
          </a:p>
        </p:txBody>
      </p:sp>
      <p:sp>
        <p:nvSpPr>
          <p:cNvPr id="18" name="TextBox 17">
            <a:extLst>
              <a:ext uri="{FF2B5EF4-FFF2-40B4-BE49-F238E27FC236}">
                <a16:creationId xmlns:a16="http://schemas.microsoft.com/office/drawing/2014/main" id="{71B12B1E-20B6-A5D3-3F78-70D8004173F3}"/>
              </a:ext>
            </a:extLst>
          </p:cNvPr>
          <p:cNvSpPr txBox="1"/>
          <p:nvPr/>
        </p:nvSpPr>
        <p:spPr>
          <a:xfrm>
            <a:off x="6832426" y="1743580"/>
            <a:ext cx="41735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Students who have no registered yet</a:t>
            </a:r>
          </a:p>
          <a:p>
            <a:pPr marL="285750" indent="-285750">
              <a:buFont typeface="Arial"/>
              <a:buChar char="•"/>
            </a:pPr>
            <a:endParaRPr lang="en-US" dirty="0">
              <a:ea typeface="Calibri"/>
              <a:cs typeface="Calibri"/>
            </a:endParaRPr>
          </a:p>
          <a:p>
            <a:pPr marL="285750" indent="-285750">
              <a:buFont typeface="Arial"/>
              <a:buChar char="•"/>
            </a:pPr>
            <a:r>
              <a:rPr lang="en-US" dirty="0">
                <a:ea typeface="Calibri"/>
                <a:cs typeface="Calibri"/>
              </a:rPr>
              <a:t>Sarah Sommer</a:t>
            </a:r>
          </a:p>
          <a:p>
            <a:pPr marL="285750" indent="-285750">
              <a:buFont typeface="Arial"/>
              <a:buChar char="•"/>
            </a:pPr>
            <a:r>
              <a:rPr lang="en-US" dirty="0">
                <a:ea typeface="Calibri"/>
                <a:cs typeface="Calibri"/>
              </a:rPr>
              <a:t>Remy Bilodeau</a:t>
            </a:r>
          </a:p>
          <a:p>
            <a:pPr marL="285750" indent="-285750">
              <a:buFont typeface="Arial"/>
              <a:buChar char="•"/>
            </a:pPr>
            <a:r>
              <a:rPr lang="en-US" dirty="0">
                <a:ea typeface="Calibri"/>
                <a:cs typeface="Calibri"/>
              </a:rPr>
              <a:t>Michael Paul</a:t>
            </a:r>
          </a:p>
          <a:p>
            <a:pPr marL="285750" indent="-285750">
              <a:buFont typeface="Arial"/>
              <a:buChar char="•"/>
            </a:pPr>
            <a:r>
              <a:rPr lang="en-US" dirty="0">
                <a:ea typeface="Calibri"/>
                <a:cs typeface="Calibri"/>
              </a:rPr>
              <a:t>Logan Rogers</a:t>
            </a:r>
          </a:p>
        </p:txBody>
      </p:sp>
    </p:spTree>
    <p:extLst>
      <p:ext uri="{BB962C8B-B14F-4D97-AF65-F5344CB8AC3E}">
        <p14:creationId xmlns:p14="http://schemas.microsoft.com/office/powerpoint/2010/main" val="205091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8">
            <a:extLst>
              <a:ext uri="{FF2B5EF4-FFF2-40B4-BE49-F238E27FC236}">
                <a16:creationId xmlns:a16="http://schemas.microsoft.com/office/drawing/2014/main" id="{F99D31B3-22BE-BF76-AC1E-F302135A2A41}"/>
              </a:ext>
            </a:extLst>
          </p:cNvPr>
          <p:cNvGraphicFramePr/>
          <p:nvPr>
            <p:extLst>
              <p:ext uri="{D42A27DB-BD31-4B8C-83A1-F6EECF244321}">
                <p14:modId xmlns:p14="http://schemas.microsoft.com/office/powerpoint/2010/main" val="3780750821"/>
              </p:ext>
            </p:extLst>
          </p:nvPr>
        </p:nvGraphicFramePr>
        <p:xfrm>
          <a:off x="354891" y="1819020"/>
          <a:ext cx="8617097" cy="449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Picture 39" descr="Graphical user interface, application&#10;&#10;Description automatically generated">
            <a:extLst>
              <a:ext uri="{FF2B5EF4-FFF2-40B4-BE49-F238E27FC236}">
                <a16:creationId xmlns:a16="http://schemas.microsoft.com/office/drawing/2014/main" id="{A1E33FDA-3C86-E8D5-2487-2B001BDB2F00}"/>
              </a:ext>
            </a:extLst>
          </p:cNvPr>
          <p:cNvPicPr>
            <a:picLocks noChangeAspect="1"/>
          </p:cNvPicPr>
          <p:nvPr/>
        </p:nvPicPr>
        <p:blipFill>
          <a:blip r:embed="rId7"/>
          <a:stretch>
            <a:fillRect/>
          </a:stretch>
        </p:blipFill>
        <p:spPr>
          <a:xfrm>
            <a:off x="6818312" y="514106"/>
            <a:ext cx="5970222" cy="3983404"/>
          </a:xfrm>
          <a:prstGeom prst="rect">
            <a:avLst/>
          </a:prstGeom>
        </p:spPr>
      </p:pic>
      <p:sp>
        <p:nvSpPr>
          <p:cNvPr id="49" name="Title 1">
            <a:extLst>
              <a:ext uri="{FF2B5EF4-FFF2-40B4-BE49-F238E27FC236}">
                <a16:creationId xmlns:a16="http://schemas.microsoft.com/office/drawing/2014/main" id="{6C92C14B-0880-AAF5-CC67-8F03515B54BC}"/>
              </a:ext>
            </a:extLst>
          </p:cNvPr>
          <p:cNvSpPr txBox="1">
            <a:spLocks/>
          </p:cNvSpPr>
          <p:nvPr/>
        </p:nvSpPr>
        <p:spPr>
          <a:xfrm>
            <a:off x="941754" y="243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bster 1.4"/>
              </a:rPr>
              <a:t>Education Abroad Courses</a:t>
            </a:r>
            <a:endParaRPr lang="en-US" dirty="0">
              <a:latin typeface="Lobster 1.4" panose="02000506000000020003" charset="0"/>
            </a:endParaRPr>
          </a:p>
        </p:txBody>
      </p:sp>
    </p:spTree>
    <p:extLst>
      <p:ext uri="{BB962C8B-B14F-4D97-AF65-F5344CB8AC3E}">
        <p14:creationId xmlns:p14="http://schemas.microsoft.com/office/powerpoint/2010/main" val="120778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Lobster 1.4" panose="02000506000000020003" pitchFamily="50" charset="0"/>
              </a:rPr>
              <a:t>Financial Matters</a:t>
            </a:r>
          </a:p>
        </p:txBody>
      </p:sp>
      <p:sp>
        <p:nvSpPr>
          <p:cNvPr id="8" name="Text Placeholder 7"/>
          <p:cNvSpPr>
            <a:spLocks noGrp="1"/>
          </p:cNvSpPr>
          <p:nvPr>
            <p:ph type="body" idx="1"/>
          </p:nvPr>
        </p:nvSpPr>
        <p:spPr/>
        <p:txBody>
          <a:bodyPr/>
          <a:lstStyle/>
          <a:p>
            <a:r>
              <a:rPr lang="en-US" dirty="0">
                <a:latin typeface="Lobster 1.4" panose="02000506000000020003" pitchFamily="50" charset="0"/>
              </a:rPr>
              <a:t>SET card</a:t>
            </a:r>
          </a:p>
        </p:txBody>
      </p:sp>
      <p:sp>
        <p:nvSpPr>
          <p:cNvPr id="9" name="Content Placeholder 8"/>
          <p:cNvSpPr>
            <a:spLocks noGrp="1"/>
          </p:cNvSpPr>
          <p:nvPr>
            <p:ph sz="half" idx="2"/>
          </p:nvPr>
        </p:nvSpPr>
        <p:spPr/>
        <p:txBody>
          <a:bodyPr>
            <a:normAutofit fontScale="92500" lnSpcReduction="20000"/>
          </a:bodyPr>
          <a:lstStyle/>
          <a:p>
            <a:r>
              <a:rPr lang="en-US"/>
              <a:t>Cash Advances may be obtained through using the SET card and a PIN# at a UMB ATM</a:t>
            </a:r>
          </a:p>
          <a:p>
            <a:r>
              <a:rPr lang="en-US"/>
              <a:t>SET Card withdrawals are not charged a Foreign Transaction Fee or a Cash Withdrawal fee if used at a UMB ATM and can be used in Foreign ATM’s</a:t>
            </a:r>
          </a:p>
          <a:p>
            <a:r>
              <a:rPr lang="en-US"/>
              <a:t>All programs traveling internationally must have a Travel Authorization on file 30 days in advance</a:t>
            </a:r>
          </a:p>
          <a:p>
            <a:endParaRPr lang="en-US"/>
          </a:p>
        </p:txBody>
      </p:sp>
      <p:sp>
        <p:nvSpPr>
          <p:cNvPr id="10" name="Text Placeholder 9"/>
          <p:cNvSpPr>
            <a:spLocks noGrp="1"/>
          </p:cNvSpPr>
          <p:nvPr>
            <p:ph type="body" sz="quarter" idx="3"/>
          </p:nvPr>
        </p:nvSpPr>
        <p:spPr/>
        <p:txBody>
          <a:bodyPr/>
          <a:lstStyle/>
          <a:p>
            <a:r>
              <a:rPr lang="en-US" dirty="0">
                <a:latin typeface="Lobster 1.4" panose="02000506000000020003" pitchFamily="50" charset="0"/>
              </a:rPr>
              <a:t>Before you leave</a:t>
            </a:r>
          </a:p>
        </p:txBody>
      </p:sp>
      <p:sp>
        <p:nvSpPr>
          <p:cNvPr id="11" name="Content Placeholder 10"/>
          <p:cNvSpPr>
            <a:spLocks noGrp="1"/>
          </p:cNvSpPr>
          <p:nvPr>
            <p:ph sz="quarter" idx="4"/>
          </p:nvPr>
        </p:nvSpPr>
        <p:spPr>
          <a:xfrm>
            <a:off x="5997575" y="2524944"/>
            <a:ext cx="5183188" cy="3684588"/>
          </a:xfrm>
        </p:spPr>
        <p:txBody>
          <a:bodyPr>
            <a:normAutofit fontScale="92500" lnSpcReduction="10000"/>
          </a:bodyPr>
          <a:lstStyle/>
          <a:p>
            <a:r>
              <a:rPr lang="en-US" dirty="0"/>
              <a:t>Pick up your Financial Tracking Folder from Yingying Li.  </a:t>
            </a:r>
          </a:p>
          <a:p>
            <a:r>
              <a:rPr lang="en-US" dirty="0"/>
              <a:t>Review Financial Services policies on acceptable expenses for any Travel Expenses. </a:t>
            </a:r>
          </a:p>
          <a:p>
            <a:r>
              <a:rPr lang="en-US" dirty="0"/>
              <a:t>Track purchases and available balances on your SET Card by logging into: </a:t>
            </a:r>
            <a:r>
              <a:rPr lang="en-US" dirty="0">
                <a:hlinkClick r:id="rId2"/>
              </a:rPr>
              <a:t>https://www.commercialcardcenter.com</a:t>
            </a:r>
            <a:endParaRPr lang="en-US" dirty="0"/>
          </a:p>
        </p:txBody>
      </p:sp>
    </p:spTree>
    <p:extLst>
      <p:ext uri="{BB962C8B-B14F-4D97-AF65-F5344CB8AC3E}">
        <p14:creationId xmlns:p14="http://schemas.microsoft.com/office/powerpoint/2010/main" val="387874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Lobster 1.4" panose="02000506000000020003" pitchFamily="50" charset="0"/>
              </a:rPr>
              <a:t>Student Payments</a:t>
            </a:r>
          </a:p>
        </p:txBody>
      </p:sp>
      <p:sp>
        <p:nvSpPr>
          <p:cNvPr id="8" name="Text Placeholder 7"/>
          <p:cNvSpPr>
            <a:spLocks noGrp="1"/>
          </p:cNvSpPr>
          <p:nvPr>
            <p:ph type="body" idx="1"/>
          </p:nvPr>
        </p:nvSpPr>
        <p:spPr/>
        <p:txBody>
          <a:bodyPr>
            <a:normAutofit/>
          </a:bodyPr>
          <a:lstStyle/>
          <a:p>
            <a:r>
              <a:rPr lang="en-US" sz="3200">
                <a:latin typeface="Lobster 1.4" panose="02000506000000020003" pitchFamily="50" charset="0"/>
              </a:rPr>
              <a:t>Program Fees</a:t>
            </a:r>
          </a:p>
        </p:txBody>
      </p:sp>
      <p:sp>
        <p:nvSpPr>
          <p:cNvPr id="9" name="Content Placeholder 8"/>
          <p:cNvSpPr>
            <a:spLocks noGrp="1"/>
          </p:cNvSpPr>
          <p:nvPr>
            <p:ph sz="half" idx="2"/>
          </p:nvPr>
        </p:nvSpPr>
        <p:spPr/>
        <p:txBody>
          <a:bodyPr/>
          <a:lstStyle/>
          <a:p>
            <a:r>
              <a:rPr lang="en-US"/>
              <a:t>Students must pay their </a:t>
            </a:r>
            <a:r>
              <a:rPr lang="en-US" b="1"/>
              <a:t>entire </a:t>
            </a:r>
            <a:r>
              <a:rPr lang="en-US"/>
              <a:t>program fee according to the established deadlines:</a:t>
            </a:r>
          </a:p>
        </p:txBody>
      </p:sp>
      <p:sp>
        <p:nvSpPr>
          <p:cNvPr id="10" name="Text Placeholder 9"/>
          <p:cNvSpPr>
            <a:spLocks noGrp="1"/>
          </p:cNvSpPr>
          <p:nvPr>
            <p:ph type="body" sz="quarter" idx="3"/>
          </p:nvPr>
        </p:nvSpPr>
        <p:spPr/>
        <p:txBody>
          <a:bodyPr>
            <a:normAutofit/>
          </a:bodyPr>
          <a:lstStyle/>
          <a:p>
            <a:r>
              <a:rPr lang="en-US" sz="3200">
                <a:latin typeface="Lobster 1.4" panose="02000506000000020003" pitchFamily="50" charset="0"/>
              </a:rPr>
              <a:t>Refunds</a:t>
            </a:r>
            <a:endParaRPr lang="en-US" sz="3200"/>
          </a:p>
        </p:txBody>
      </p:sp>
      <p:sp>
        <p:nvSpPr>
          <p:cNvPr id="11" name="Content Placeholder 10"/>
          <p:cNvSpPr>
            <a:spLocks noGrp="1"/>
          </p:cNvSpPr>
          <p:nvPr>
            <p:ph sz="quarter" idx="4"/>
          </p:nvPr>
        </p:nvSpPr>
        <p:spPr/>
        <p:txBody>
          <a:bodyPr>
            <a:normAutofit/>
          </a:bodyPr>
          <a:lstStyle/>
          <a:p>
            <a:r>
              <a:rPr lang="en-US"/>
              <a:t>Education Abroad works diligently to reconcile program accounts and issue any refunds to students.  </a:t>
            </a:r>
          </a:p>
          <a:p>
            <a:r>
              <a:rPr lang="en-US"/>
              <a:t>Education Abroad will notify students if they are due a refund and asks that faculty do not promote refunds until the account has been reconciled.</a:t>
            </a:r>
          </a:p>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409245263"/>
              </p:ext>
            </p:extLst>
          </p:nvPr>
        </p:nvGraphicFramePr>
        <p:xfrm>
          <a:off x="818152" y="3995103"/>
          <a:ext cx="5179424" cy="1828800"/>
        </p:xfrm>
        <a:graphic>
          <a:graphicData uri="http://schemas.openxmlformats.org/drawingml/2006/table">
            <a:tbl>
              <a:tblPr firstRow="1" bandRow="1">
                <a:tableStyleId>{3B4B98B0-60AC-42C2-AFA5-B58CD77FA1E5}</a:tableStyleId>
              </a:tblPr>
              <a:tblGrid>
                <a:gridCol w="2589712">
                  <a:extLst>
                    <a:ext uri="{9D8B030D-6E8A-4147-A177-3AD203B41FA5}">
                      <a16:colId xmlns:a16="http://schemas.microsoft.com/office/drawing/2014/main" val="20000"/>
                    </a:ext>
                  </a:extLst>
                </a:gridCol>
                <a:gridCol w="2589712">
                  <a:extLst>
                    <a:ext uri="{9D8B030D-6E8A-4147-A177-3AD203B41FA5}">
                      <a16:colId xmlns:a16="http://schemas.microsoft.com/office/drawing/2014/main" val="20001"/>
                    </a:ext>
                  </a:extLst>
                </a:gridCol>
              </a:tblGrid>
              <a:tr h="329676">
                <a:tc>
                  <a:txBody>
                    <a:bodyPr/>
                    <a:lstStyle/>
                    <a:p>
                      <a:r>
                        <a:rPr lang="en-US"/>
                        <a:t>Program Departs:</a:t>
                      </a:r>
                    </a:p>
                  </a:txBody>
                  <a:tcPr/>
                </a:tc>
                <a:tc>
                  <a:txBody>
                    <a:bodyPr/>
                    <a:lstStyle/>
                    <a:p>
                      <a:r>
                        <a:rPr lang="en-US"/>
                        <a:t>Payment Due:</a:t>
                      </a:r>
                    </a:p>
                  </a:txBody>
                  <a:tcPr/>
                </a:tc>
                <a:extLst>
                  <a:ext uri="{0D108BD9-81ED-4DB2-BD59-A6C34878D82A}">
                    <a16:rowId xmlns:a16="http://schemas.microsoft.com/office/drawing/2014/main" val="10000"/>
                  </a:ext>
                </a:extLst>
              </a:tr>
              <a:tr h="329676">
                <a:tc>
                  <a:txBody>
                    <a:bodyPr/>
                    <a:lstStyle/>
                    <a:p>
                      <a:r>
                        <a:rPr lang="en-US"/>
                        <a:t>March</a:t>
                      </a:r>
                    </a:p>
                  </a:txBody>
                  <a:tcPr/>
                </a:tc>
                <a:tc>
                  <a:txBody>
                    <a:bodyPr/>
                    <a:lstStyle/>
                    <a:p>
                      <a:r>
                        <a:rPr lang="en-US"/>
                        <a:t>January 31st</a:t>
                      </a:r>
                      <a:r>
                        <a:rPr lang="en-US" baseline="0"/>
                        <a:t> </a:t>
                      </a:r>
                      <a:endParaRPr lang="en-US"/>
                    </a:p>
                  </a:txBody>
                  <a:tcPr/>
                </a:tc>
                <a:extLst>
                  <a:ext uri="{0D108BD9-81ED-4DB2-BD59-A6C34878D82A}">
                    <a16:rowId xmlns:a16="http://schemas.microsoft.com/office/drawing/2014/main" val="10001"/>
                  </a:ext>
                </a:extLst>
              </a:tr>
              <a:tr h="329676">
                <a:tc>
                  <a:txBody>
                    <a:bodyPr/>
                    <a:lstStyle/>
                    <a:p>
                      <a:r>
                        <a:rPr lang="en-US"/>
                        <a:t>May</a:t>
                      </a:r>
                    </a:p>
                  </a:txBody>
                  <a:tcPr/>
                </a:tc>
                <a:tc>
                  <a:txBody>
                    <a:bodyPr/>
                    <a:lstStyle/>
                    <a:p>
                      <a:r>
                        <a:rPr lang="en-US"/>
                        <a:t>February 28th</a:t>
                      </a:r>
                      <a:endParaRPr lang="en-US" baseline="30000"/>
                    </a:p>
                  </a:txBody>
                  <a:tcPr/>
                </a:tc>
                <a:extLst>
                  <a:ext uri="{0D108BD9-81ED-4DB2-BD59-A6C34878D82A}">
                    <a16:rowId xmlns:a16="http://schemas.microsoft.com/office/drawing/2014/main" val="10002"/>
                  </a:ext>
                </a:extLst>
              </a:tr>
              <a:tr h="329676">
                <a:tc>
                  <a:txBody>
                    <a:bodyPr/>
                    <a:lstStyle/>
                    <a:p>
                      <a:r>
                        <a:rPr lang="en-US"/>
                        <a:t>June-August</a:t>
                      </a:r>
                    </a:p>
                  </a:txBody>
                  <a:tcPr/>
                </a:tc>
                <a:tc>
                  <a:txBody>
                    <a:bodyPr/>
                    <a:lstStyle/>
                    <a:p>
                      <a:r>
                        <a:rPr lang="en-US"/>
                        <a:t>April 30</a:t>
                      </a:r>
                      <a:r>
                        <a:rPr lang="en-US" baseline="30000"/>
                        <a:t>th</a:t>
                      </a:r>
                      <a:r>
                        <a:rPr lang="en-US"/>
                        <a:t> </a:t>
                      </a:r>
                    </a:p>
                  </a:txBody>
                  <a:tcPr/>
                </a:tc>
                <a:extLst>
                  <a:ext uri="{0D108BD9-81ED-4DB2-BD59-A6C34878D82A}">
                    <a16:rowId xmlns:a16="http://schemas.microsoft.com/office/drawing/2014/main" val="10003"/>
                  </a:ext>
                </a:extLst>
              </a:tr>
              <a:tr h="329676">
                <a:tc>
                  <a:txBody>
                    <a:bodyPr/>
                    <a:lstStyle/>
                    <a:p>
                      <a:r>
                        <a:rPr lang="en-US"/>
                        <a:t>December-January</a:t>
                      </a:r>
                    </a:p>
                  </a:txBody>
                  <a:tcPr/>
                </a:tc>
                <a:tc>
                  <a:txBody>
                    <a:bodyPr/>
                    <a:lstStyle/>
                    <a:p>
                      <a:r>
                        <a:rPr lang="en-US"/>
                        <a:t>November 30th</a:t>
                      </a:r>
                      <a:endParaRPr lang="en-US" baseline="300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8793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Lobster 1.4" panose="02000506000000020003" pitchFamily="50" charset="0"/>
              </a:rPr>
              <a:t>After Program Returns</a:t>
            </a:r>
          </a:p>
        </p:txBody>
      </p:sp>
      <p:sp>
        <p:nvSpPr>
          <p:cNvPr id="9" name="Content Placeholder 8"/>
          <p:cNvSpPr>
            <a:spLocks noGrp="1"/>
          </p:cNvSpPr>
          <p:nvPr>
            <p:ph sz="half" idx="2"/>
          </p:nvPr>
        </p:nvSpPr>
        <p:spPr>
          <a:xfrm>
            <a:off x="2178260" y="1547957"/>
            <a:ext cx="8377289" cy="4382325"/>
          </a:xfrm>
        </p:spPr>
        <p:txBody>
          <a:bodyPr vert="horz" lIns="91440" tIns="45720" rIns="91440" bIns="45720" rtlCol="0" anchor="t">
            <a:normAutofit lnSpcReduction="10000"/>
          </a:bodyPr>
          <a:lstStyle/>
          <a:p>
            <a:pPr>
              <a:buFont typeface="Wingdings" panose="05000000000000000000" pitchFamily="2" charset="2"/>
              <a:buChar char="§"/>
            </a:pPr>
            <a:r>
              <a:rPr lang="en-US" b="1"/>
              <a:t>7 days after program concludes</a:t>
            </a:r>
          </a:p>
          <a:p>
            <a:pPr lvl="1">
              <a:buFont typeface="Wingdings" panose="05000000000000000000" pitchFamily="2" charset="2"/>
              <a:buChar char="ü"/>
            </a:pPr>
            <a:r>
              <a:rPr lang="en-US" b="1">
                <a:solidFill>
                  <a:srgbClr val="0070C0"/>
                </a:solidFill>
              </a:rPr>
              <a:t>Submit excess remaining cash </a:t>
            </a:r>
            <a:r>
              <a:rPr lang="en-US"/>
              <a:t>(withdrawn from SET card) to the Bursar’s office. Provide your program budget number (FOAP) to Bursar when returning cash.</a:t>
            </a:r>
          </a:p>
          <a:p>
            <a:pPr lvl="1">
              <a:buFont typeface="Wingdings" panose="05000000000000000000" pitchFamily="2" charset="2"/>
              <a:buChar char="ü"/>
            </a:pPr>
            <a:r>
              <a:rPr lang="en-US" b="1">
                <a:solidFill>
                  <a:srgbClr val="0070C0"/>
                </a:solidFill>
              </a:rPr>
              <a:t>Return SET card </a:t>
            </a:r>
            <a:r>
              <a:rPr lang="en-US"/>
              <a:t>to Isaac Balasundaram.</a:t>
            </a:r>
          </a:p>
          <a:p>
            <a:pPr>
              <a:buFont typeface="Wingdings" panose="05000000000000000000" pitchFamily="2" charset="2"/>
              <a:buChar char="§"/>
            </a:pPr>
            <a:r>
              <a:rPr lang="en-US" b="1"/>
              <a:t>14 days after program concludes</a:t>
            </a:r>
          </a:p>
          <a:p>
            <a:pPr lvl="1">
              <a:buFont typeface="Wingdings" panose="05000000000000000000" pitchFamily="2" charset="2"/>
              <a:buChar char="ü"/>
            </a:pPr>
            <a:r>
              <a:rPr lang="en-US">
                <a:solidFill>
                  <a:srgbClr val="0070C0"/>
                </a:solidFill>
              </a:rPr>
              <a:t>Submit </a:t>
            </a:r>
            <a:r>
              <a:rPr lang="en-US" b="1">
                <a:solidFill>
                  <a:srgbClr val="0070C0"/>
                </a:solidFill>
              </a:rPr>
              <a:t>SET Card Log and Non-SET Card Travel Expense Report</a:t>
            </a:r>
            <a:r>
              <a:rPr lang="en-US"/>
              <a:t> with supporting documentation of expenses to Yingying Li. </a:t>
            </a:r>
            <a:r>
              <a:rPr lang="en-US" sz="1800">
                <a:solidFill>
                  <a:srgbClr val="0070C0"/>
                </a:solidFill>
              </a:rPr>
              <a:t>Instructions will be provided later.</a:t>
            </a:r>
            <a:endParaRPr lang="en-US">
              <a:solidFill>
                <a:srgbClr val="0070C0"/>
              </a:solidFill>
            </a:endParaRPr>
          </a:p>
          <a:p>
            <a:pPr>
              <a:buFont typeface="Wingdings" panose="05000000000000000000" pitchFamily="2" charset="2"/>
              <a:buChar char="§"/>
            </a:pPr>
            <a:r>
              <a:rPr lang="en-US" b="1"/>
              <a:t>14 days after conclusion of your program</a:t>
            </a:r>
            <a:endParaRPr lang="en-US" b="1">
              <a:cs typeface="Calibri"/>
            </a:endParaRPr>
          </a:p>
          <a:p>
            <a:pPr marL="742315" lvl="1" indent="-285750">
              <a:buFont typeface="Wingdings" panose="05000000000000000000" pitchFamily="2" charset="2"/>
              <a:buChar char="ü"/>
            </a:pPr>
            <a:r>
              <a:rPr lang="en-US" b="1">
                <a:solidFill>
                  <a:srgbClr val="0070C0"/>
                </a:solidFill>
              </a:rPr>
              <a:t>Education Abroad Report </a:t>
            </a:r>
            <a:r>
              <a:rPr lang="en-US"/>
              <a:t>must be submitted via email to Elizabeth Strong.</a:t>
            </a:r>
            <a:endParaRPr lang="en-US">
              <a:cs typeface="Calibri" panose="020F0502020204030204"/>
            </a:endParaRPr>
          </a:p>
        </p:txBody>
      </p:sp>
    </p:spTree>
    <p:extLst>
      <p:ext uri="{BB962C8B-B14F-4D97-AF65-F5344CB8AC3E}">
        <p14:creationId xmlns:p14="http://schemas.microsoft.com/office/powerpoint/2010/main" val="217394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0"/>
            <a:ext cx="10515600" cy="1325563"/>
          </a:xfrm>
        </p:spPr>
        <p:txBody>
          <a:bodyPr/>
          <a:lstStyle/>
          <a:p>
            <a:r>
              <a:rPr lang="en-US" dirty="0">
                <a:latin typeface="Lobster 1.4" panose="02000506000000020003" pitchFamily="50" charset="0"/>
              </a:rPr>
              <a:t>Faculty Payments</a:t>
            </a:r>
          </a:p>
        </p:txBody>
      </p:sp>
      <p:sp>
        <p:nvSpPr>
          <p:cNvPr id="3" name="Text Placeholder 2"/>
          <p:cNvSpPr>
            <a:spLocks noGrp="1"/>
          </p:cNvSpPr>
          <p:nvPr>
            <p:ph type="body" idx="1"/>
          </p:nvPr>
        </p:nvSpPr>
        <p:spPr>
          <a:xfrm>
            <a:off x="831056" y="683830"/>
            <a:ext cx="5157787" cy="823912"/>
          </a:xfrm>
        </p:spPr>
        <p:txBody>
          <a:bodyPr/>
          <a:lstStyle/>
          <a:p>
            <a:r>
              <a:rPr lang="en-US" dirty="0">
                <a:latin typeface="Lobster 1.4" panose="02000506000000020003" pitchFamily="50" charset="0"/>
              </a:rPr>
              <a:t>Calculating Payment</a:t>
            </a:r>
          </a:p>
        </p:txBody>
      </p:sp>
      <p:sp>
        <p:nvSpPr>
          <p:cNvPr id="4" name="Content Placeholder 3"/>
          <p:cNvSpPr>
            <a:spLocks noGrp="1"/>
          </p:cNvSpPr>
          <p:nvPr>
            <p:ph sz="half" idx="2"/>
          </p:nvPr>
        </p:nvSpPr>
        <p:spPr>
          <a:xfrm>
            <a:off x="736599" y="1507742"/>
            <a:ext cx="5157787" cy="3684588"/>
          </a:xfrm>
        </p:spPr>
        <p:txBody>
          <a:bodyPr/>
          <a:lstStyle/>
          <a:p>
            <a:r>
              <a:rPr lang="en-US" dirty="0"/>
              <a:t>Faculty Directors can calculate their salary based on the spreadsheet available on Education </a:t>
            </a:r>
            <a:r>
              <a:rPr lang="en-US" dirty="0" err="1"/>
              <a:t>Abroad’s</a:t>
            </a:r>
            <a:r>
              <a:rPr lang="en-US" dirty="0"/>
              <a:t> website. </a:t>
            </a:r>
            <a:r>
              <a:rPr lang="en-US" sz="2400" dirty="0">
                <a:solidFill>
                  <a:schemeClr val="accent1"/>
                </a:solidFill>
                <a:hlinkClick r:id="rId2"/>
              </a:rPr>
              <a:t>https://international.missouristate.edu/educationabroad/compensation-formula-and-policy.htm</a:t>
            </a:r>
            <a:endParaRPr lang="en-US" sz="2400" dirty="0">
              <a:solidFill>
                <a:schemeClr val="accent1"/>
              </a:solidFill>
            </a:endParaRPr>
          </a:p>
          <a:p>
            <a:endParaRPr lang="en-US" sz="2400" dirty="0">
              <a:solidFill>
                <a:schemeClr val="accent1"/>
              </a:solidFill>
            </a:endParaRPr>
          </a:p>
          <a:p>
            <a:endParaRPr lang="en-US" dirty="0">
              <a:solidFill>
                <a:schemeClr val="accent1"/>
              </a:solidFill>
            </a:endParaRPr>
          </a:p>
        </p:txBody>
      </p:sp>
      <p:sp>
        <p:nvSpPr>
          <p:cNvPr id="5" name="Text Placeholder 4"/>
          <p:cNvSpPr>
            <a:spLocks noGrp="1"/>
          </p:cNvSpPr>
          <p:nvPr>
            <p:ph type="body" sz="quarter" idx="3"/>
          </p:nvPr>
        </p:nvSpPr>
        <p:spPr>
          <a:xfrm>
            <a:off x="6116239" y="662781"/>
            <a:ext cx="5183188" cy="823912"/>
          </a:xfrm>
        </p:spPr>
        <p:txBody>
          <a:bodyPr/>
          <a:lstStyle/>
          <a:p>
            <a:r>
              <a:rPr lang="en-US" dirty="0">
                <a:latin typeface="Lobster 1.4" panose="02000506000000020003" pitchFamily="50" charset="0"/>
              </a:rPr>
              <a:t>Salary Payment</a:t>
            </a:r>
          </a:p>
        </p:txBody>
      </p:sp>
      <p:sp>
        <p:nvSpPr>
          <p:cNvPr id="6" name="Content Placeholder 5"/>
          <p:cNvSpPr>
            <a:spLocks noGrp="1"/>
          </p:cNvSpPr>
          <p:nvPr>
            <p:ph sz="quarter" idx="4"/>
          </p:nvPr>
        </p:nvSpPr>
        <p:spPr>
          <a:xfrm>
            <a:off x="6083299" y="1439862"/>
            <a:ext cx="5183188" cy="3684588"/>
          </a:xfrm>
        </p:spPr>
        <p:txBody>
          <a:bodyPr>
            <a:normAutofit/>
          </a:bodyPr>
          <a:lstStyle/>
          <a:p>
            <a:r>
              <a:rPr lang="en-US" dirty="0"/>
              <a:t>Your salary is based upon the students enrolled in your program course(s)</a:t>
            </a:r>
          </a:p>
          <a:p>
            <a:r>
              <a:rPr lang="en-US" dirty="0"/>
              <a:t> Your salary payment will be processed after your travel expenses and final report are submitted</a:t>
            </a:r>
          </a:p>
        </p:txBody>
      </p:sp>
      <p:pic>
        <p:nvPicPr>
          <p:cNvPr id="8" name="Picture 7">
            <a:extLst>
              <a:ext uri="{FF2B5EF4-FFF2-40B4-BE49-F238E27FC236}">
                <a16:creationId xmlns:a16="http://schemas.microsoft.com/office/drawing/2014/main" id="{D763D31C-B9AF-44B1-9D1C-C52F23D07870}"/>
              </a:ext>
            </a:extLst>
          </p:cNvPr>
          <p:cNvPicPr>
            <a:picLocks noChangeAspect="1"/>
          </p:cNvPicPr>
          <p:nvPr/>
        </p:nvPicPr>
        <p:blipFill>
          <a:blip r:embed="rId3"/>
          <a:stretch>
            <a:fillRect/>
          </a:stretch>
        </p:blipFill>
        <p:spPr>
          <a:xfrm>
            <a:off x="831056" y="4267647"/>
            <a:ext cx="7175413" cy="2143624"/>
          </a:xfrm>
          <a:prstGeom prst="rect">
            <a:avLst/>
          </a:prstGeom>
        </p:spPr>
      </p:pic>
      <p:pic>
        <p:nvPicPr>
          <p:cNvPr id="9" name="Picture 8">
            <a:extLst>
              <a:ext uri="{FF2B5EF4-FFF2-40B4-BE49-F238E27FC236}">
                <a16:creationId xmlns:a16="http://schemas.microsoft.com/office/drawing/2014/main" id="{10038990-79D3-4FFC-B9A3-28E8909EF298}"/>
              </a:ext>
            </a:extLst>
          </p:cNvPr>
          <p:cNvPicPr>
            <a:picLocks noChangeAspect="1"/>
          </p:cNvPicPr>
          <p:nvPr/>
        </p:nvPicPr>
        <p:blipFill>
          <a:blip r:embed="rId4"/>
          <a:stretch>
            <a:fillRect/>
          </a:stretch>
        </p:blipFill>
        <p:spPr>
          <a:xfrm>
            <a:off x="831056" y="6411271"/>
            <a:ext cx="1950244" cy="241267"/>
          </a:xfrm>
          <a:prstGeom prst="rect">
            <a:avLst/>
          </a:prstGeom>
        </p:spPr>
      </p:pic>
    </p:spTree>
    <p:extLst>
      <p:ext uri="{BB962C8B-B14F-4D97-AF65-F5344CB8AC3E}">
        <p14:creationId xmlns:p14="http://schemas.microsoft.com/office/powerpoint/2010/main" val="3245019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DBA5CB-8D46-3B0B-116E-E429FC66E8E8}"/>
              </a:ext>
            </a:extLst>
          </p:cNvPr>
          <p:cNvSpPr txBox="1"/>
          <p:nvPr/>
        </p:nvSpPr>
        <p:spPr>
          <a:xfrm>
            <a:off x="1354324" y="2409709"/>
            <a:ext cx="4053545" cy="356315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400" dirty="0"/>
              <a:t>If you ordered Education Abroad Reflection Journals, our staff will deliver them to your office approximately 1 week prior to your program's departure.</a:t>
            </a:r>
            <a:endParaRPr lang="en-US" dirty="0"/>
          </a:p>
        </p:txBody>
      </p:sp>
      <p:pic>
        <p:nvPicPr>
          <p:cNvPr id="10" name="Picture 10">
            <a:extLst>
              <a:ext uri="{FF2B5EF4-FFF2-40B4-BE49-F238E27FC236}">
                <a16:creationId xmlns:a16="http://schemas.microsoft.com/office/drawing/2014/main" id="{DA9582F9-CE85-2488-3690-10F159454366}"/>
              </a:ext>
            </a:extLst>
          </p:cNvPr>
          <p:cNvPicPr>
            <a:picLocks noChangeAspect="1"/>
          </p:cNvPicPr>
          <p:nvPr/>
        </p:nvPicPr>
        <p:blipFill>
          <a:blip r:embed="rId2"/>
          <a:stretch>
            <a:fillRect/>
          </a:stretch>
        </p:blipFill>
        <p:spPr>
          <a:xfrm>
            <a:off x="5946401" y="1339607"/>
            <a:ext cx="5341848" cy="4090910"/>
          </a:xfrm>
          <a:prstGeom prst="rect">
            <a:avLst/>
          </a:prstGeom>
        </p:spPr>
      </p:pic>
      <p:sp>
        <p:nvSpPr>
          <p:cNvPr id="16" name="Title 1">
            <a:extLst>
              <a:ext uri="{FF2B5EF4-FFF2-40B4-BE49-F238E27FC236}">
                <a16:creationId xmlns:a16="http://schemas.microsoft.com/office/drawing/2014/main" id="{3C113DF2-99E4-7B0E-1E79-CC945AC16DB4}"/>
              </a:ext>
            </a:extLst>
          </p:cNvPr>
          <p:cNvSpPr txBox="1">
            <a:spLocks/>
          </p:cNvSpPr>
          <p:nvPr/>
        </p:nvSpPr>
        <p:spPr>
          <a:xfrm>
            <a:off x="837973" y="4721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Lobster 1.4"/>
              </a:rPr>
              <a:t>Reflection Journals</a:t>
            </a:r>
          </a:p>
        </p:txBody>
      </p:sp>
    </p:spTree>
    <p:extLst>
      <p:ext uri="{BB962C8B-B14F-4D97-AF65-F5344CB8AC3E}">
        <p14:creationId xmlns:p14="http://schemas.microsoft.com/office/powerpoint/2010/main" val="17423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a:latin typeface="Lobster 1.4" panose="02000506000000020003" pitchFamily="50" charset="0"/>
              </a:rPr>
              <a:t>GeoBlue</a:t>
            </a:r>
            <a:r>
              <a:rPr lang="en-US">
                <a:latin typeface="Lobster 1.4" panose="02000506000000020003" pitchFamily="50" charset="0"/>
              </a:rPr>
              <a:t> Health Insurance </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489621073"/>
              </p:ext>
            </p:extLst>
          </p:nvPr>
        </p:nvGraphicFramePr>
        <p:xfrm>
          <a:off x="839789" y="1320800"/>
          <a:ext cx="10615611" cy="486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66800" y="6134100"/>
            <a:ext cx="10288588" cy="646331"/>
          </a:xfrm>
          <a:prstGeom prst="rect">
            <a:avLst/>
          </a:prstGeom>
          <a:noFill/>
        </p:spPr>
        <p:txBody>
          <a:bodyPr wrap="square" rtlCol="0">
            <a:spAutoFit/>
          </a:bodyPr>
          <a:lstStyle/>
          <a:p>
            <a:pPr algn="ctr"/>
            <a:r>
              <a:rPr lang="en-US" sz="3600" b="1">
                <a:latin typeface="Chocolate Covered Raindrops" panose="02000603000000000000" pitchFamily="2" charset="0"/>
                <a:ea typeface="Chocolate Covered Raindrops" panose="02000603000000000000" pitchFamily="2" charset="0"/>
              </a:rPr>
              <a:t>Students: </a:t>
            </a:r>
            <a:r>
              <a:rPr lang="en-US" sz="3600" b="1">
                <a:latin typeface="Chocolate Covered Raindrops" panose="02000603000000000000" pitchFamily="2" charset="0"/>
                <a:ea typeface="Chocolate Covered Raindrops" panose="02000603000000000000" pitchFamily="2" charset="0"/>
                <a:hlinkClick r:id="rId7"/>
              </a:rPr>
              <a:t>www.geobluestudents.com</a:t>
            </a:r>
            <a:r>
              <a:rPr lang="en-US" sz="3600" b="1">
                <a:latin typeface="Chocolate Covered Raindrops" panose="02000603000000000000" pitchFamily="2" charset="0"/>
                <a:ea typeface="Chocolate Covered Raindrops" panose="02000603000000000000" pitchFamily="2" charset="0"/>
              </a:rPr>
              <a:t> </a:t>
            </a:r>
          </a:p>
        </p:txBody>
      </p:sp>
      <p:sp>
        <p:nvSpPr>
          <p:cNvPr id="9" name="TextBox 8"/>
          <p:cNvSpPr txBox="1"/>
          <p:nvPr/>
        </p:nvSpPr>
        <p:spPr>
          <a:xfrm>
            <a:off x="0" y="83315"/>
            <a:ext cx="1517210" cy="400110"/>
          </a:xfrm>
          <a:prstGeom prst="rect">
            <a:avLst/>
          </a:prstGeom>
          <a:noFill/>
        </p:spPr>
        <p:txBody>
          <a:bodyPr wrap="none" rtlCol="0">
            <a:spAutoFit/>
          </a:bodyPr>
          <a:lstStyle/>
          <a:p>
            <a:r>
              <a:rPr lang="en-US" sz="2000">
                <a:latin typeface="Lobster 1.4" panose="02000506000000020003" pitchFamily="50" charset="0"/>
              </a:rPr>
              <a:t>#</a:t>
            </a:r>
            <a:r>
              <a:rPr lang="en-US" sz="2000" err="1">
                <a:latin typeface="Lobster 1.4" panose="02000506000000020003" pitchFamily="50" charset="0"/>
              </a:rPr>
              <a:t>globalbears</a:t>
            </a:r>
            <a:endParaRPr lang="en-US" sz="2000">
              <a:latin typeface="Lobster 1.4" panose="02000506000000020003" pitchFamily="50" charset="0"/>
            </a:endParaRPr>
          </a:p>
        </p:txBody>
      </p:sp>
      <p:pic>
        <p:nvPicPr>
          <p:cNvPr id="1026" name="Picture 2" descr="http://a3.mzstatic.com/us/r30/Purple60/v4/65/21/3f/65213fec-5e2b-f72d-ff6d-8e9bdf879d11/icon175x175.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549" y="4804187"/>
            <a:ext cx="911225" cy="91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4032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BE23-3245-4EF4-95E5-8A8771AE91E5}"/>
              </a:ext>
            </a:extLst>
          </p:cNvPr>
          <p:cNvSpPr>
            <a:spLocks noGrp="1"/>
          </p:cNvSpPr>
          <p:nvPr>
            <p:ph type="title"/>
          </p:nvPr>
        </p:nvSpPr>
        <p:spPr>
          <a:xfrm>
            <a:off x="496929" y="-343226"/>
            <a:ext cx="2852353" cy="1470292"/>
          </a:xfrm>
        </p:spPr>
        <p:txBody>
          <a:bodyPr vert="horz" lIns="91440" tIns="45720" rIns="91440" bIns="45720" rtlCol="0" anchor="b">
            <a:normAutofit/>
          </a:bodyPr>
          <a:lstStyle/>
          <a:p>
            <a:r>
              <a:rPr lang="en-US">
                <a:latin typeface="Lobster 1.4"/>
              </a:rPr>
              <a:t>T-shirts</a:t>
            </a:r>
          </a:p>
        </p:txBody>
      </p:sp>
      <p:pic>
        <p:nvPicPr>
          <p:cNvPr id="3" name="Picture 3" descr="A picture containing sky, outdoor, mountain, person&#10;&#10;Description automatically generated">
            <a:extLst>
              <a:ext uri="{FF2B5EF4-FFF2-40B4-BE49-F238E27FC236}">
                <a16:creationId xmlns:a16="http://schemas.microsoft.com/office/drawing/2014/main" id="{3A8B9556-44DA-F916-454D-1D1E02854B0A}"/>
              </a:ext>
            </a:extLst>
          </p:cNvPr>
          <p:cNvPicPr>
            <a:picLocks noChangeAspect="1"/>
          </p:cNvPicPr>
          <p:nvPr/>
        </p:nvPicPr>
        <p:blipFill rotWithShape="1">
          <a:blip r:embed="rId2"/>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B92DB5C5-27FE-E1DB-A190-9F156A9B00DF}"/>
              </a:ext>
            </a:extLst>
          </p:cNvPr>
          <p:cNvSpPr txBox="1"/>
          <p:nvPr/>
        </p:nvSpPr>
        <p:spPr>
          <a:xfrm>
            <a:off x="604228" y="1512765"/>
            <a:ext cx="4110891"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All travelers will receive an Education Abroad t-shirt before departure. </a:t>
            </a:r>
          </a:p>
          <a:p>
            <a:endParaRPr lang="en-US" sz="2800">
              <a:cs typeface="Calibri"/>
            </a:endParaRPr>
          </a:p>
          <a:p>
            <a:pPr marL="457200" indent="-457200">
              <a:buFont typeface="Arial"/>
              <a:buChar char="•"/>
            </a:pPr>
            <a:r>
              <a:rPr lang="en-US" sz="2800">
                <a:cs typeface="Calibri"/>
              </a:rPr>
              <a:t>May programs – early May</a:t>
            </a:r>
          </a:p>
          <a:p>
            <a:endParaRPr lang="en-US" sz="2800">
              <a:cs typeface="Calibri"/>
            </a:endParaRPr>
          </a:p>
          <a:p>
            <a:endParaRPr lang="en-US" sz="2800">
              <a:cs typeface="Calibri"/>
            </a:endParaRPr>
          </a:p>
          <a:p>
            <a:pPr marL="457200" indent="-457200">
              <a:buFont typeface="Arial"/>
              <a:buChar char="•"/>
            </a:pPr>
            <a:r>
              <a:rPr lang="en-US" sz="2800">
                <a:cs typeface="Calibri"/>
              </a:rPr>
              <a:t>Other programs- Approx. 3 weeks before your departure</a:t>
            </a:r>
          </a:p>
          <a:p>
            <a:endParaRPr lang="en-US">
              <a:cs typeface="Calibri"/>
            </a:endParaRPr>
          </a:p>
          <a:p>
            <a:endParaRPr lang="en-US">
              <a:cs typeface="Calibri"/>
            </a:endParaRPr>
          </a:p>
        </p:txBody>
      </p:sp>
    </p:spTree>
    <p:extLst>
      <p:ext uri="{BB962C8B-B14F-4D97-AF65-F5344CB8AC3E}">
        <p14:creationId xmlns:p14="http://schemas.microsoft.com/office/powerpoint/2010/main" val="127623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Lobster 1.4" panose="02000506000000020003" pitchFamily="50" charset="0"/>
              </a:rPr>
              <a:t>Exciting News!</a:t>
            </a:r>
          </a:p>
        </p:txBody>
      </p:sp>
      <p:sp>
        <p:nvSpPr>
          <p:cNvPr id="8" name="Content Placeholder 7"/>
          <p:cNvSpPr>
            <a:spLocks noGrp="1"/>
          </p:cNvSpPr>
          <p:nvPr>
            <p:ph idx="1"/>
          </p:nvPr>
        </p:nvSpPr>
        <p:spPr/>
        <p:txBody>
          <a:bodyPr vert="horz" lIns="91440" tIns="45720" rIns="91440" bIns="45720" rtlCol="0" anchor="t">
            <a:normAutofit fontScale="92500" lnSpcReduction="10000"/>
          </a:bodyPr>
          <a:lstStyle/>
          <a:p>
            <a:r>
              <a:rPr lang="en-US" dirty="0"/>
              <a:t>All short-term programs will be eligible for the 2023 photo contest!</a:t>
            </a:r>
          </a:p>
          <a:p>
            <a:r>
              <a:rPr lang="en-US" dirty="0"/>
              <a:t>Encourage your students to take awesome photos for the following categories!</a:t>
            </a:r>
            <a:endParaRPr lang="en-US" dirty="0">
              <a:cs typeface="Calibri"/>
            </a:endParaRPr>
          </a:p>
          <a:p>
            <a:pPr lvl="1"/>
            <a:r>
              <a:rPr lang="en-US" dirty="0"/>
              <a:t>Culture</a:t>
            </a:r>
            <a:endParaRPr lang="en-US" dirty="0">
              <a:cs typeface="Calibri"/>
            </a:endParaRPr>
          </a:p>
          <a:p>
            <a:pPr lvl="1"/>
            <a:r>
              <a:rPr lang="en-US" dirty="0"/>
              <a:t>Landmark</a:t>
            </a:r>
            <a:endParaRPr lang="en-US" dirty="0">
              <a:cs typeface="Calibri"/>
            </a:endParaRPr>
          </a:p>
          <a:p>
            <a:pPr lvl="1"/>
            <a:r>
              <a:rPr lang="en-US" err="1"/>
              <a:t>Bearwear</a:t>
            </a:r>
            <a:endParaRPr lang="en-US"/>
          </a:p>
          <a:p>
            <a:r>
              <a:rPr lang="en-US" dirty="0"/>
              <a:t>Basic rules:</a:t>
            </a:r>
            <a:endParaRPr lang="en-US" dirty="0">
              <a:cs typeface="Calibri"/>
            </a:endParaRPr>
          </a:p>
          <a:p>
            <a:pPr lvl="1"/>
            <a:r>
              <a:rPr lang="en-US" dirty="0"/>
              <a:t>Must include you or someone else (with their permission in the photos)</a:t>
            </a:r>
            <a:endParaRPr lang="en-US" dirty="0">
              <a:cs typeface="Calibri"/>
            </a:endParaRPr>
          </a:p>
          <a:p>
            <a:r>
              <a:rPr lang="en-US" dirty="0"/>
              <a:t>Awesome 1</a:t>
            </a:r>
            <a:r>
              <a:rPr lang="en-US" baseline="30000" dirty="0"/>
              <a:t>st</a:t>
            </a:r>
            <a:r>
              <a:rPr lang="en-US" dirty="0"/>
              <a:t>, 2</a:t>
            </a:r>
            <a:r>
              <a:rPr lang="en-US" baseline="30000" dirty="0"/>
              <a:t>nd</a:t>
            </a:r>
            <a:r>
              <a:rPr lang="en-US" dirty="0"/>
              <a:t> and 3</a:t>
            </a:r>
            <a:r>
              <a:rPr lang="en-US" baseline="30000" dirty="0"/>
              <a:t>rd</a:t>
            </a:r>
            <a:r>
              <a:rPr lang="en-US" dirty="0"/>
              <a:t> place prizes in each category!</a:t>
            </a:r>
            <a:endParaRPr lang="en-US" dirty="0">
              <a:cs typeface="Calibri"/>
            </a:endParaRPr>
          </a:p>
          <a:p>
            <a:endParaRPr lang="en-US"/>
          </a:p>
          <a:p>
            <a:pPr marL="0" indent="0" algn="ctr">
              <a:buNone/>
            </a:pPr>
            <a:r>
              <a:rPr lang="en-US" dirty="0"/>
              <a:t>Students will receive an email about the contest deadline. </a:t>
            </a:r>
            <a:endParaRPr lang="en-US" dirty="0">
              <a:cs typeface="Calibri"/>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11067" b="70067" l="0" r="100000"/>
                    </a14:imgEffect>
                  </a14:imgLayer>
                </a14:imgProps>
              </a:ext>
            </a:extLst>
          </a:blip>
          <a:stretch>
            <a:fillRect/>
          </a:stretch>
        </p:blipFill>
        <p:spPr>
          <a:xfrm>
            <a:off x="7741920" y="1911665"/>
            <a:ext cx="3820886" cy="3820886"/>
          </a:xfrm>
          <a:prstGeom prst="rect">
            <a:avLst/>
          </a:prstGeom>
        </p:spPr>
      </p:pic>
      <p:pic>
        <p:nvPicPr>
          <p:cNvPr id="3" name="Picture 3" descr="A picture containing bottle, lined&#10;&#10;Description automatically generated">
            <a:extLst>
              <a:ext uri="{FF2B5EF4-FFF2-40B4-BE49-F238E27FC236}">
                <a16:creationId xmlns:a16="http://schemas.microsoft.com/office/drawing/2014/main" id="{9410821E-680F-4E99-8CBF-FA29A4105AF4}"/>
              </a:ext>
            </a:extLst>
          </p:cNvPr>
          <p:cNvPicPr>
            <a:picLocks noChangeAspect="1"/>
          </p:cNvPicPr>
          <p:nvPr/>
        </p:nvPicPr>
        <p:blipFill rotWithShape="1">
          <a:blip r:embed="rId4"/>
          <a:srcRect t="11656" r="-319" b="-1433"/>
          <a:stretch/>
        </p:blipFill>
        <p:spPr>
          <a:xfrm>
            <a:off x="5167952" y="70344"/>
            <a:ext cx="3573445" cy="1680940"/>
          </a:xfrm>
          <a:prstGeom prst="rect">
            <a:avLst/>
          </a:prstGeom>
        </p:spPr>
      </p:pic>
      <p:pic>
        <p:nvPicPr>
          <p:cNvPr id="5" name="Graphic 5" descr="Camera outline">
            <a:extLst>
              <a:ext uri="{FF2B5EF4-FFF2-40B4-BE49-F238E27FC236}">
                <a16:creationId xmlns:a16="http://schemas.microsoft.com/office/drawing/2014/main" id="{4BAE90E5-781B-495E-A86B-8E15E0301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60000">
            <a:off x="191069" y="208128"/>
            <a:ext cx="914400" cy="914400"/>
          </a:xfrm>
          <a:prstGeom prst="rect">
            <a:avLst/>
          </a:prstGeom>
        </p:spPr>
      </p:pic>
    </p:spTree>
    <p:extLst>
      <p:ext uri="{BB962C8B-B14F-4D97-AF65-F5344CB8AC3E}">
        <p14:creationId xmlns:p14="http://schemas.microsoft.com/office/powerpoint/2010/main" val="21312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latin typeface="Lobster 1.4" panose="02000506000000020003" pitchFamily="50" charset="0"/>
              </a:rPr>
              <a:t>GeoBlue</a:t>
            </a:r>
            <a:r>
              <a:rPr lang="en-US">
                <a:latin typeface="Lobster 1.4" panose="02000506000000020003" pitchFamily="50" charset="0"/>
              </a:rPr>
              <a:t> Insurance: Using your coverage</a:t>
            </a:r>
          </a:p>
        </p:txBody>
      </p:sp>
      <p:sp>
        <p:nvSpPr>
          <p:cNvPr id="3" name="Text Placeholder 2"/>
          <p:cNvSpPr>
            <a:spLocks noGrp="1"/>
          </p:cNvSpPr>
          <p:nvPr>
            <p:ph type="body" idx="1"/>
          </p:nvPr>
        </p:nvSpPr>
        <p:spPr>
          <a:xfrm>
            <a:off x="839789" y="1287463"/>
            <a:ext cx="5157787" cy="823912"/>
          </a:xfrm>
        </p:spPr>
        <p:txBody>
          <a:bodyPr>
            <a:normAutofit/>
          </a:bodyPr>
          <a:lstStyle/>
          <a:p>
            <a:r>
              <a:rPr lang="en-US" sz="3200">
                <a:latin typeface="Lobster 1.4" panose="02000506000000020003" pitchFamily="50" charset="0"/>
              </a:rPr>
              <a:t>Receiving services: </a:t>
            </a:r>
          </a:p>
        </p:txBody>
      </p:sp>
      <p:sp>
        <p:nvSpPr>
          <p:cNvPr id="4" name="Content Placeholder 3"/>
          <p:cNvSpPr>
            <a:spLocks noGrp="1"/>
          </p:cNvSpPr>
          <p:nvPr>
            <p:ph sz="half" idx="2"/>
          </p:nvPr>
        </p:nvSpPr>
        <p:spPr>
          <a:xfrm>
            <a:off x="839789" y="2120902"/>
            <a:ext cx="5157787" cy="4068761"/>
          </a:xfrm>
        </p:spPr>
        <p:txBody>
          <a:bodyPr vert="horz" lIns="91440" tIns="45720" rIns="91440" bIns="45720" rtlCol="0" anchor="t">
            <a:normAutofit/>
          </a:bodyPr>
          <a:lstStyle/>
          <a:p>
            <a:pPr marL="0" indent="0">
              <a:buNone/>
            </a:pPr>
            <a:r>
              <a:rPr lang="en-US"/>
              <a:t>In order to avoid paying any fees, contact </a:t>
            </a:r>
            <a:r>
              <a:rPr lang="en-US" err="1"/>
              <a:t>GeoBlue</a:t>
            </a:r>
            <a:r>
              <a:rPr lang="en-US"/>
              <a:t> before your appointment so that </a:t>
            </a:r>
            <a:r>
              <a:rPr lang="en-US" err="1"/>
              <a:t>GeoBlue</a:t>
            </a:r>
            <a:r>
              <a:rPr lang="en-US"/>
              <a:t> can guarantee payment to the provider. Filing a claim is only necessary when a guarantee of payment has not been made in advance. Submitting a claim is easy, you can find the form on the </a:t>
            </a:r>
            <a:r>
              <a:rPr lang="en-US" err="1"/>
              <a:t>GeoBlue</a:t>
            </a:r>
            <a:r>
              <a:rPr lang="en-US"/>
              <a:t> app. </a:t>
            </a: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139577102"/>
              </p:ext>
            </p:extLst>
          </p:nvPr>
        </p:nvGraphicFramePr>
        <p:xfrm>
          <a:off x="6284913" y="2111376"/>
          <a:ext cx="5157787" cy="4067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txBox="1">
            <a:spLocks/>
          </p:cNvSpPr>
          <p:nvPr/>
        </p:nvSpPr>
        <p:spPr>
          <a:xfrm>
            <a:off x="6259512" y="1296990"/>
            <a:ext cx="5183188" cy="823912"/>
          </a:xfrm>
          <a:prstGeom prst="rect">
            <a:avLst/>
          </a:prstGeom>
        </p:spPr>
        <p:txBody>
          <a:bodyPr vert="horz" lIns="91440" tIns="45720" rIns="91440" bIns="45720" rtlCol="0" anchor="b">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a:latin typeface="Lobster 1.4" panose="02000506000000020003" pitchFamily="50" charset="0"/>
              </a:rPr>
              <a:t>Coverage Overview: </a:t>
            </a:r>
          </a:p>
        </p:txBody>
      </p:sp>
      <p:sp>
        <p:nvSpPr>
          <p:cNvPr id="9" name="Content Placeholder 5"/>
          <p:cNvSpPr txBox="1">
            <a:spLocks/>
          </p:cNvSpPr>
          <p:nvPr/>
        </p:nvSpPr>
        <p:spPr>
          <a:xfrm>
            <a:off x="839788" y="2120902"/>
            <a:ext cx="5183188" cy="4078288"/>
          </a:xfrm>
          <a:prstGeom prst="rect">
            <a:avLst/>
          </a:prstGeom>
          <a:ln w="47625">
            <a:solidFill>
              <a:schemeClr val="tx1"/>
            </a:solidFill>
            <a:prstDash val="sysDash"/>
          </a:ln>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500" b="1">
              <a:latin typeface="Chocolate Covered Raindrops" panose="02000603000000000000" pitchFamily="2" charset="0"/>
              <a:ea typeface="Chocolate Covered Raindrops" panose="02000603000000000000" pitchFamily="2" charset="0"/>
            </a:endParaRPr>
          </a:p>
        </p:txBody>
      </p:sp>
    </p:spTree>
    <p:extLst>
      <p:ext uri="{BB962C8B-B14F-4D97-AF65-F5344CB8AC3E}">
        <p14:creationId xmlns:p14="http://schemas.microsoft.com/office/powerpoint/2010/main" val="227353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548005"/>
            <a:ext cx="10515600" cy="1325563"/>
          </a:xfrm>
        </p:spPr>
        <p:txBody>
          <a:bodyPr/>
          <a:lstStyle/>
          <a:p>
            <a:r>
              <a:rPr lang="en-US">
                <a:latin typeface="Lobster 1.4"/>
              </a:rPr>
              <a:t>Health Insurance  </a:t>
            </a:r>
            <a:endParaRPr lang="en-US">
              <a:latin typeface="Lobster 1.4" panose="02000506000000020003" charset="0"/>
            </a:endParaRPr>
          </a:p>
        </p:txBody>
      </p:sp>
      <p:sp>
        <p:nvSpPr>
          <p:cNvPr id="4" name="Content Placeholder 3"/>
          <p:cNvSpPr>
            <a:spLocks noGrp="1"/>
          </p:cNvSpPr>
          <p:nvPr>
            <p:ph sz="half" idx="2"/>
          </p:nvPr>
        </p:nvSpPr>
        <p:spPr>
          <a:xfrm>
            <a:off x="616268" y="2129155"/>
            <a:ext cx="4832667" cy="4009708"/>
          </a:xfrm>
        </p:spPr>
        <p:txBody>
          <a:bodyPr vert="horz" lIns="91440" tIns="45720" rIns="91440" bIns="45720" rtlCol="0" anchor="t">
            <a:normAutofit fontScale="70000" lnSpcReduction="20000"/>
          </a:bodyPr>
          <a:lstStyle/>
          <a:p>
            <a:pPr marL="0" indent="0">
              <a:lnSpc>
                <a:spcPct val="120000"/>
              </a:lnSpc>
              <a:buNone/>
            </a:pPr>
            <a:r>
              <a:rPr lang="en-US" dirty="0">
                <a:latin typeface="Calibri"/>
                <a:cs typeface="Calibri Light"/>
              </a:rPr>
              <a:t>The </a:t>
            </a:r>
            <a:r>
              <a:rPr lang="en-US" dirty="0" err="1">
                <a:latin typeface="Calibri"/>
                <a:cs typeface="Calibri Light"/>
              </a:rPr>
              <a:t>GeoBlue</a:t>
            </a:r>
            <a:r>
              <a:rPr lang="en-US" dirty="0">
                <a:latin typeface="Calibri"/>
                <a:cs typeface="Calibri Light"/>
              </a:rPr>
              <a:t> phone number for program directors and students while outside the U.S. is </a:t>
            </a:r>
            <a:r>
              <a:rPr lang="en-US" b="1" u="sng" dirty="0">
                <a:latin typeface="Calibri"/>
                <a:cs typeface="Calibri Light"/>
              </a:rPr>
              <a:t>1-610-254-8771 </a:t>
            </a:r>
            <a:r>
              <a:rPr lang="en-US" u="sng" dirty="0">
                <a:latin typeface="Calibri"/>
                <a:cs typeface="Calibri Light"/>
              </a:rPr>
              <a:t>(for medical assistance while abroad, i.e., finding a provider, accessing care)</a:t>
            </a:r>
            <a:r>
              <a:rPr lang="en-US" b="1" u="sng" dirty="0">
                <a:latin typeface="Calibri"/>
                <a:cs typeface="Calibri Light"/>
              </a:rPr>
              <a:t> or 1-610-263-2847 </a:t>
            </a:r>
            <a:r>
              <a:rPr lang="en-US" u="sng" dirty="0">
                <a:latin typeface="Calibri"/>
                <a:cs typeface="Calibri Light"/>
              </a:rPr>
              <a:t>(benefit and claim questions).</a:t>
            </a:r>
            <a:r>
              <a:rPr lang="en-US" dirty="0">
                <a:latin typeface="Calibri"/>
                <a:cs typeface="Calibri Light"/>
              </a:rPr>
              <a:t> All collect calls are accepted. The email is </a:t>
            </a:r>
            <a:r>
              <a:rPr lang="en-US" dirty="0">
                <a:latin typeface="Calibri"/>
                <a:cs typeface="Calibri Light"/>
                <a:hlinkClick r:id="rId2"/>
              </a:rPr>
              <a:t>globalhealth@geo-blue.com</a:t>
            </a:r>
            <a:r>
              <a:rPr lang="en-US" dirty="0">
                <a:latin typeface="Calibri"/>
                <a:cs typeface="Calibri Light"/>
              </a:rPr>
              <a:t>. </a:t>
            </a:r>
            <a:endParaRPr lang="en-US" dirty="0"/>
          </a:p>
          <a:p>
            <a:pPr marL="0" indent="0">
              <a:buNone/>
            </a:pPr>
            <a:endParaRPr lang="en-US" dirty="0">
              <a:latin typeface="Calibri"/>
              <a:cs typeface="Calibri Light"/>
            </a:endParaRPr>
          </a:p>
          <a:p>
            <a:pPr marL="0" indent="0">
              <a:lnSpc>
                <a:spcPct val="120000"/>
              </a:lnSpc>
              <a:buNone/>
            </a:pPr>
            <a:r>
              <a:rPr lang="en-US" dirty="0">
                <a:latin typeface="Calibri"/>
                <a:cs typeface="Calibri Light"/>
              </a:rPr>
              <a:t>You may submit a claim for reimbursement if you have received medical services from personnel outside the </a:t>
            </a:r>
            <a:r>
              <a:rPr lang="en-US" dirty="0" err="1">
                <a:latin typeface="Calibri"/>
                <a:cs typeface="Calibri Light"/>
              </a:rPr>
              <a:t>GeoBlue</a:t>
            </a:r>
            <a:r>
              <a:rPr lang="en-US" dirty="0">
                <a:latin typeface="Calibri"/>
                <a:cs typeface="Calibri Light"/>
              </a:rPr>
              <a:t> network. </a:t>
            </a:r>
          </a:p>
          <a:p>
            <a:endParaRPr lang="en-US" dirty="0"/>
          </a:p>
        </p:txBody>
      </p:sp>
      <p:sp>
        <p:nvSpPr>
          <p:cNvPr id="6" name="Content Placeholder 5"/>
          <p:cNvSpPr>
            <a:spLocks noGrp="1"/>
          </p:cNvSpPr>
          <p:nvPr>
            <p:ph sz="quarter" idx="4"/>
          </p:nvPr>
        </p:nvSpPr>
        <p:spPr>
          <a:xfrm>
            <a:off x="6334760" y="2454275"/>
            <a:ext cx="5183188" cy="3654108"/>
          </a:xfrm>
        </p:spPr>
        <p:txBody>
          <a:bodyPr>
            <a:normAutofit fontScale="70000" lnSpcReduction="20000"/>
          </a:bodyPr>
          <a:lstStyle/>
          <a:p>
            <a:pPr marL="0" indent="0">
              <a:buNone/>
            </a:pPr>
            <a:r>
              <a:rPr lang="en-US">
                <a:ea typeface="Chocolate Covered Raindrops" panose="02000603000000000000" pitchFamily="2" charset="0"/>
              </a:rPr>
              <a:t>Please review the documents in your orientation folder regarding:</a:t>
            </a:r>
          </a:p>
          <a:p>
            <a:r>
              <a:rPr lang="en-US">
                <a:ea typeface="Chocolate Covered Raindrops" panose="02000603000000000000" pitchFamily="2" charset="0"/>
              </a:rPr>
              <a:t>Downloading the </a:t>
            </a:r>
            <a:r>
              <a:rPr lang="en-US" err="1">
                <a:ea typeface="Chocolate Covered Raindrops" panose="02000603000000000000" pitchFamily="2" charset="0"/>
              </a:rPr>
              <a:t>GeoBlue</a:t>
            </a:r>
            <a:r>
              <a:rPr lang="en-US">
                <a:ea typeface="Chocolate Covered Raindrops" panose="02000603000000000000" pitchFamily="2" charset="0"/>
              </a:rPr>
              <a:t> app</a:t>
            </a:r>
          </a:p>
          <a:p>
            <a:r>
              <a:rPr lang="en-US" err="1">
                <a:ea typeface="Chocolate Covered Raindrops" panose="02000603000000000000" pitchFamily="2" charset="0"/>
              </a:rPr>
              <a:t>GeoBlue</a:t>
            </a:r>
            <a:r>
              <a:rPr lang="en-US">
                <a:ea typeface="Chocolate Covered Raindrops" panose="02000603000000000000" pitchFamily="2" charset="0"/>
              </a:rPr>
              <a:t> direct pay</a:t>
            </a:r>
          </a:p>
          <a:p>
            <a:r>
              <a:rPr lang="en-US">
                <a:ea typeface="Chocolate Covered Raindrops" panose="02000603000000000000" pitchFamily="2" charset="0"/>
              </a:rPr>
              <a:t>Receiving </a:t>
            </a:r>
            <a:r>
              <a:rPr lang="en-US" err="1">
                <a:ea typeface="Chocolate Covered Raindrops" panose="02000603000000000000" pitchFamily="2" charset="0"/>
              </a:rPr>
              <a:t>GeoBlue</a:t>
            </a:r>
            <a:r>
              <a:rPr lang="en-US">
                <a:ea typeface="Chocolate Covered Raindrops" panose="02000603000000000000" pitchFamily="2" charset="0"/>
              </a:rPr>
              <a:t> services</a:t>
            </a:r>
          </a:p>
          <a:p>
            <a:endParaRPr lang="en-US"/>
          </a:p>
        </p:txBody>
      </p:sp>
      <p:pic>
        <p:nvPicPr>
          <p:cNvPr id="7" name="Picture 7">
            <a:extLst>
              <a:ext uri="{FF2B5EF4-FFF2-40B4-BE49-F238E27FC236}">
                <a16:creationId xmlns:a16="http://schemas.microsoft.com/office/drawing/2014/main" id="{F629035F-6E5F-4834-B529-194C8F5DBCD5}"/>
              </a:ext>
            </a:extLst>
          </p:cNvPr>
          <p:cNvPicPr>
            <a:picLocks noChangeAspect="1"/>
          </p:cNvPicPr>
          <p:nvPr/>
        </p:nvPicPr>
        <p:blipFill>
          <a:blip r:embed="rId3"/>
          <a:stretch>
            <a:fillRect/>
          </a:stretch>
        </p:blipFill>
        <p:spPr>
          <a:xfrm>
            <a:off x="7955280" y="871967"/>
            <a:ext cx="3728720" cy="1212626"/>
          </a:xfrm>
          <a:prstGeom prst="rect">
            <a:avLst/>
          </a:prstGeom>
        </p:spPr>
      </p:pic>
      <p:pic>
        <p:nvPicPr>
          <p:cNvPr id="8" name="Picture 8" descr="Icon&#10;&#10;Description automatically generated">
            <a:extLst>
              <a:ext uri="{FF2B5EF4-FFF2-40B4-BE49-F238E27FC236}">
                <a16:creationId xmlns:a16="http://schemas.microsoft.com/office/drawing/2014/main" id="{F050DB50-58D1-4745-B246-0FCCE066C712}"/>
              </a:ext>
            </a:extLst>
          </p:cNvPr>
          <p:cNvPicPr>
            <a:picLocks noChangeAspect="1"/>
          </p:cNvPicPr>
          <p:nvPr/>
        </p:nvPicPr>
        <p:blipFill>
          <a:blip r:embed="rId4"/>
          <a:stretch>
            <a:fillRect/>
          </a:stretch>
        </p:blipFill>
        <p:spPr>
          <a:xfrm>
            <a:off x="4785360" y="169545"/>
            <a:ext cx="2743200" cy="1885950"/>
          </a:xfrm>
          <a:prstGeom prst="rect">
            <a:avLst/>
          </a:prstGeom>
        </p:spPr>
      </p:pic>
    </p:spTree>
    <p:extLst>
      <p:ext uri="{BB962C8B-B14F-4D97-AF65-F5344CB8AC3E}">
        <p14:creationId xmlns:p14="http://schemas.microsoft.com/office/powerpoint/2010/main" val="32749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4">
            <a:extLst>
              <a:ext uri="{FF2B5EF4-FFF2-40B4-BE49-F238E27FC236}">
                <a16:creationId xmlns:a16="http://schemas.microsoft.com/office/drawing/2014/main" id="{70801850-B86D-42CD-8795-9084EEE63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8878" y="677384"/>
            <a:ext cx="1094095" cy="1094095"/>
          </a:xfrm>
          <a:prstGeom prst="rect">
            <a:avLst/>
          </a:prstGeom>
        </p:spPr>
      </p:pic>
      <p:sp>
        <p:nvSpPr>
          <p:cNvPr id="1113" name="Rectangle: Rounded Corners 1112">
            <a:extLst>
              <a:ext uri="{FF2B5EF4-FFF2-40B4-BE49-F238E27FC236}">
                <a16:creationId xmlns:a16="http://schemas.microsoft.com/office/drawing/2014/main" id="{1BF97962-E13F-4C04-9C36-497F474F21EF}"/>
              </a:ext>
            </a:extLst>
          </p:cNvPr>
          <p:cNvSpPr/>
          <p:nvPr/>
        </p:nvSpPr>
        <p:spPr>
          <a:xfrm>
            <a:off x="6265744" y="1710803"/>
            <a:ext cx="3969224" cy="955342"/>
          </a:xfrm>
          <a:prstGeom prst="roundRect">
            <a:avLst/>
          </a:prstGeom>
          <a:solidFill>
            <a:srgbClr val="A1C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Rounded Corners 1111">
            <a:extLst>
              <a:ext uri="{FF2B5EF4-FFF2-40B4-BE49-F238E27FC236}">
                <a16:creationId xmlns:a16="http://schemas.microsoft.com/office/drawing/2014/main" id="{17589A5E-5348-421F-94A9-84B74382FA05}"/>
              </a:ext>
            </a:extLst>
          </p:cNvPr>
          <p:cNvSpPr/>
          <p:nvPr/>
        </p:nvSpPr>
        <p:spPr>
          <a:xfrm>
            <a:off x="834361" y="1715779"/>
            <a:ext cx="3662148" cy="909850"/>
          </a:xfrm>
          <a:prstGeom prst="roundRect">
            <a:avLst/>
          </a:prstGeom>
          <a:solidFill>
            <a:srgbClr val="A3FF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Rounded Corners 1109">
            <a:extLst>
              <a:ext uri="{FF2B5EF4-FFF2-40B4-BE49-F238E27FC236}">
                <a16:creationId xmlns:a16="http://schemas.microsoft.com/office/drawing/2014/main" id="{A3931474-999C-4CC3-94FF-AA3FF55260DF}"/>
              </a:ext>
            </a:extLst>
          </p:cNvPr>
          <p:cNvSpPr/>
          <p:nvPr/>
        </p:nvSpPr>
        <p:spPr>
          <a:xfrm>
            <a:off x="6161963" y="1641142"/>
            <a:ext cx="3969222" cy="909850"/>
          </a:xfrm>
          <a:prstGeom prst="roundRect">
            <a:avLst/>
          </a:prstGeom>
          <a:solidFill>
            <a:srgbClr val="63A4FF"/>
          </a:solidFill>
          <a:ln>
            <a:solidFill>
              <a:srgbClr val="489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ectangle: Rounded Corners 1108">
            <a:extLst>
              <a:ext uri="{FF2B5EF4-FFF2-40B4-BE49-F238E27FC236}">
                <a16:creationId xmlns:a16="http://schemas.microsoft.com/office/drawing/2014/main" id="{EDD57EC2-8DCD-4642-81DC-DD7AE85B325D}"/>
              </a:ext>
            </a:extLst>
          </p:cNvPr>
          <p:cNvSpPr/>
          <p:nvPr/>
        </p:nvSpPr>
        <p:spPr>
          <a:xfrm>
            <a:off x="732004" y="1624795"/>
            <a:ext cx="3662148" cy="921223"/>
          </a:xfrm>
          <a:prstGeom prst="roundRect">
            <a:avLst/>
          </a:prstGeom>
          <a:solidFill>
            <a:srgbClr val="6AE342"/>
          </a:solidFill>
          <a:ln>
            <a:solidFill>
              <a:srgbClr val="93F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3A8A6-6B0F-4155-9B3F-845593AE173B}"/>
              </a:ext>
            </a:extLst>
          </p:cNvPr>
          <p:cNvSpPr>
            <a:spLocks noGrp="1"/>
          </p:cNvSpPr>
          <p:nvPr>
            <p:ph type="title"/>
          </p:nvPr>
        </p:nvSpPr>
        <p:spPr>
          <a:xfrm>
            <a:off x="362116" y="194528"/>
            <a:ext cx="10515600" cy="1325563"/>
          </a:xfrm>
        </p:spPr>
        <p:txBody>
          <a:bodyPr/>
          <a:lstStyle/>
          <a:p>
            <a:r>
              <a:rPr lang="en-US" err="1">
                <a:latin typeface="Lobster 1.4"/>
              </a:rPr>
              <a:t>GeoBlue</a:t>
            </a:r>
            <a:r>
              <a:rPr lang="en-US">
                <a:latin typeface="Lobster 1.4"/>
              </a:rPr>
              <a:t> and COVID</a:t>
            </a:r>
          </a:p>
        </p:txBody>
      </p:sp>
      <p:sp>
        <p:nvSpPr>
          <p:cNvPr id="4" name="Content Placeholder 3">
            <a:extLst>
              <a:ext uri="{FF2B5EF4-FFF2-40B4-BE49-F238E27FC236}">
                <a16:creationId xmlns:a16="http://schemas.microsoft.com/office/drawing/2014/main" id="{7579703C-0096-4313-BE35-0C2D2C5DA476}"/>
              </a:ext>
            </a:extLst>
          </p:cNvPr>
          <p:cNvSpPr>
            <a:spLocks noGrp="1"/>
          </p:cNvSpPr>
          <p:nvPr>
            <p:ph sz="half" idx="2"/>
          </p:nvPr>
        </p:nvSpPr>
        <p:spPr>
          <a:xfrm>
            <a:off x="505053" y="2795721"/>
            <a:ext cx="4866158" cy="4540662"/>
          </a:xfrm>
        </p:spPr>
        <p:txBody>
          <a:bodyPr vert="horz" lIns="91440" tIns="45720" rIns="91440" bIns="45720" rtlCol="0" anchor="t">
            <a:normAutofit/>
          </a:bodyPr>
          <a:lstStyle/>
          <a:p>
            <a:pPr>
              <a:lnSpc>
                <a:spcPct val="100000"/>
              </a:lnSpc>
              <a:spcBef>
                <a:spcPts val="0"/>
              </a:spcBef>
            </a:pPr>
            <a:r>
              <a:rPr lang="en-US" b="1">
                <a:cs typeface="Calibri"/>
              </a:rPr>
              <a:t>COVID just as other illnesses are covered </a:t>
            </a:r>
            <a:endParaRPr lang="en-US" b="1">
              <a:ea typeface="+mn-lt"/>
              <a:cs typeface="+mn-lt"/>
            </a:endParaRPr>
          </a:p>
          <a:p>
            <a:pPr>
              <a:lnSpc>
                <a:spcPct val="100000"/>
              </a:lnSpc>
              <a:spcBef>
                <a:spcPts val="0"/>
              </a:spcBef>
            </a:pPr>
            <a:r>
              <a:rPr lang="en-US" b="1">
                <a:cs typeface="Calibri"/>
              </a:rPr>
              <a:t>Medically prescribed testing</a:t>
            </a:r>
            <a:endParaRPr lang="en-US">
              <a:ea typeface="+mn-lt"/>
              <a:cs typeface="+mn-lt"/>
            </a:endParaRPr>
          </a:p>
          <a:p>
            <a:pPr>
              <a:lnSpc>
                <a:spcPct val="100000"/>
              </a:lnSpc>
              <a:spcBef>
                <a:spcPts val="0"/>
              </a:spcBef>
            </a:pPr>
            <a:r>
              <a:rPr lang="en-US" b="1">
                <a:cs typeface="Calibri"/>
              </a:rPr>
              <a:t>Medically necessary treatment</a:t>
            </a:r>
            <a:endParaRPr lang="en-US">
              <a:ea typeface="+mn-lt"/>
              <a:cs typeface="+mn-lt"/>
            </a:endParaRPr>
          </a:p>
          <a:p>
            <a:pPr>
              <a:lnSpc>
                <a:spcPct val="100000"/>
              </a:lnSpc>
              <a:spcBef>
                <a:spcPts val="0"/>
              </a:spcBef>
            </a:pPr>
            <a:r>
              <a:rPr lang="en-US" b="1">
                <a:cs typeface="Calibri"/>
              </a:rPr>
              <a:t>Medically appropriate evacuation and repatriation</a:t>
            </a:r>
            <a:endParaRPr lang="en-US">
              <a:cs typeface="Calibri" panose="020F0502020204030204"/>
            </a:endParaRPr>
          </a:p>
        </p:txBody>
      </p:sp>
      <p:sp>
        <p:nvSpPr>
          <p:cNvPr id="6" name="Content Placeholder 5">
            <a:extLst>
              <a:ext uri="{FF2B5EF4-FFF2-40B4-BE49-F238E27FC236}">
                <a16:creationId xmlns:a16="http://schemas.microsoft.com/office/drawing/2014/main" id="{27AD3246-BF34-4342-9A4E-DE0C67F4E265}"/>
              </a:ext>
            </a:extLst>
          </p:cNvPr>
          <p:cNvSpPr>
            <a:spLocks noGrp="1"/>
          </p:cNvSpPr>
          <p:nvPr>
            <p:ph sz="quarter" idx="4"/>
          </p:nvPr>
        </p:nvSpPr>
        <p:spPr>
          <a:xfrm>
            <a:off x="5769226" y="2356663"/>
            <a:ext cx="6133334" cy="3684588"/>
          </a:xfrm>
        </p:spPr>
        <p:txBody>
          <a:bodyPr vert="horz" lIns="91440" tIns="45720" rIns="91440" bIns="45720" rtlCol="0" anchor="t">
            <a:normAutofit/>
          </a:bodyPr>
          <a:lstStyle/>
          <a:p>
            <a:pPr marL="0" indent="0">
              <a:lnSpc>
                <a:spcPct val="100000"/>
              </a:lnSpc>
              <a:spcBef>
                <a:spcPts val="0"/>
              </a:spcBef>
              <a:buNone/>
            </a:pPr>
            <a:endParaRPr lang="en-US" b="1">
              <a:ea typeface="+mn-lt"/>
              <a:cs typeface="+mn-lt"/>
            </a:endParaRPr>
          </a:p>
          <a:p>
            <a:pPr>
              <a:lnSpc>
                <a:spcPct val="100000"/>
              </a:lnSpc>
              <a:spcBef>
                <a:spcPts val="0"/>
              </a:spcBef>
            </a:pPr>
            <a:r>
              <a:rPr lang="en-US" b="1">
                <a:cs typeface="Calibri"/>
              </a:rPr>
              <a:t>Non medically necessary transportation costs due to COVID-19</a:t>
            </a:r>
            <a:endParaRPr lang="en-US">
              <a:ea typeface="+mn-lt"/>
              <a:cs typeface="+mn-lt"/>
            </a:endParaRPr>
          </a:p>
          <a:p>
            <a:pPr>
              <a:lnSpc>
                <a:spcPct val="100000"/>
              </a:lnSpc>
              <a:spcBef>
                <a:spcPts val="0"/>
              </a:spcBef>
            </a:pPr>
            <a:r>
              <a:rPr lang="en-US" b="1">
                <a:cs typeface="Calibri"/>
              </a:rPr>
              <a:t>Lodging and meal expenses for quarantining, (e.g., in a hotel room or a medical facility)</a:t>
            </a:r>
            <a:endParaRPr lang="en-US">
              <a:ea typeface="+mn-lt"/>
              <a:cs typeface="+mn-lt"/>
            </a:endParaRPr>
          </a:p>
          <a:p>
            <a:pPr>
              <a:lnSpc>
                <a:spcPct val="100000"/>
              </a:lnSpc>
              <a:spcBef>
                <a:spcPts val="0"/>
              </a:spcBef>
            </a:pPr>
            <a:r>
              <a:rPr lang="en-US" b="1">
                <a:cs typeface="Calibri"/>
              </a:rPr>
              <a:t>COVID-19 test as a requirement for travel (e.g., before flying)</a:t>
            </a:r>
            <a:endParaRPr lang="en-US">
              <a:cs typeface="Calibri" panose="020F0502020204030204"/>
            </a:endParaRPr>
          </a:p>
        </p:txBody>
      </p:sp>
      <p:sp>
        <p:nvSpPr>
          <p:cNvPr id="12" name="TextBox 11">
            <a:extLst>
              <a:ext uri="{FF2B5EF4-FFF2-40B4-BE49-F238E27FC236}">
                <a16:creationId xmlns:a16="http://schemas.microsoft.com/office/drawing/2014/main" id="{FF5235EB-4157-4A0D-BA75-89D35549DE42}"/>
              </a:ext>
            </a:extLst>
          </p:cNvPr>
          <p:cNvSpPr txBox="1"/>
          <p:nvPr/>
        </p:nvSpPr>
        <p:spPr>
          <a:xfrm>
            <a:off x="796918" y="1836612"/>
            <a:ext cx="42766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solidFill>
                  <a:schemeClr val="tx1">
                    <a:lumMod val="95000"/>
                    <a:lumOff val="5000"/>
                  </a:schemeClr>
                </a:solidFill>
                <a:latin typeface="Lobster  "/>
                <a:cs typeface="Calibri"/>
              </a:rPr>
              <a:t>GeoBlue</a:t>
            </a:r>
            <a:r>
              <a:rPr lang="en-US" sz="2800">
                <a:solidFill>
                  <a:schemeClr val="tx1">
                    <a:lumMod val="95000"/>
                    <a:lumOff val="5000"/>
                  </a:schemeClr>
                </a:solidFill>
                <a:latin typeface="Lobster  "/>
                <a:cs typeface="Calibri"/>
              </a:rPr>
              <a:t> does cover...</a:t>
            </a:r>
          </a:p>
        </p:txBody>
      </p:sp>
      <p:sp>
        <p:nvSpPr>
          <p:cNvPr id="13" name="TextBox 12">
            <a:extLst>
              <a:ext uri="{FF2B5EF4-FFF2-40B4-BE49-F238E27FC236}">
                <a16:creationId xmlns:a16="http://schemas.microsoft.com/office/drawing/2014/main" id="{C01663BF-25F3-4D31-B85B-83F7B09D2516}"/>
              </a:ext>
            </a:extLst>
          </p:cNvPr>
          <p:cNvSpPr txBox="1"/>
          <p:nvPr/>
        </p:nvSpPr>
        <p:spPr>
          <a:xfrm>
            <a:off x="6296217" y="1833456"/>
            <a:ext cx="39759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solidFill>
                  <a:schemeClr val="tx1">
                    <a:lumMod val="95000"/>
                    <a:lumOff val="5000"/>
                  </a:schemeClr>
                </a:solidFill>
                <a:latin typeface="Lobster  "/>
                <a:ea typeface="+mn-lt"/>
                <a:cs typeface="+mn-lt"/>
              </a:rPr>
              <a:t>GeoBlue</a:t>
            </a:r>
            <a:r>
              <a:rPr lang="en-US" sz="2800">
                <a:solidFill>
                  <a:schemeClr val="tx1">
                    <a:lumMod val="95000"/>
                    <a:lumOff val="5000"/>
                  </a:schemeClr>
                </a:solidFill>
                <a:latin typeface="Lobster  "/>
                <a:ea typeface="+mn-lt"/>
                <a:cs typeface="+mn-lt"/>
              </a:rPr>
              <a:t> does not cover...</a:t>
            </a:r>
            <a:endParaRPr lang="en-US" sz="2800">
              <a:solidFill>
                <a:schemeClr val="tx1">
                  <a:lumMod val="95000"/>
                  <a:lumOff val="5000"/>
                </a:schemeClr>
              </a:solidFill>
              <a:latin typeface="Lobster  "/>
            </a:endParaRPr>
          </a:p>
        </p:txBody>
      </p:sp>
      <p:pic>
        <p:nvPicPr>
          <p:cNvPr id="1114" name="Graphic 1114">
            <a:extLst>
              <a:ext uri="{FF2B5EF4-FFF2-40B4-BE49-F238E27FC236}">
                <a16:creationId xmlns:a16="http://schemas.microsoft.com/office/drawing/2014/main" id="{0513356E-5EC4-46AA-81DA-F4471E5DB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4415" y="197892"/>
            <a:ext cx="457200" cy="457200"/>
          </a:xfrm>
          <a:prstGeom prst="rect">
            <a:avLst/>
          </a:prstGeom>
        </p:spPr>
      </p:pic>
      <p:pic>
        <p:nvPicPr>
          <p:cNvPr id="1116" name="Graphic 1116" descr="Medical outline">
            <a:extLst>
              <a:ext uri="{FF2B5EF4-FFF2-40B4-BE49-F238E27FC236}">
                <a16:creationId xmlns:a16="http://schemas.microsoft.com/office/drawing/2014/main" id="{8DCBEA41-AD37-40FB-AD1C-565643524C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49078" y="1636168"/>
            <a:ext cx="914400" cy="914400"/>
          </a:xfrm>
          <a:prstGeom prst="rect">
            <a:avLst/>
          </a:prstGeom>
        </p:spPr>
      </p:pic>
    </p:spTree>
    <p:extLst>
      <p:ext uri="{BB962C8B-B14F-4D97-AF65-F5344CB8AC3E}">
        <p14:creationId xmlns:p14="http://schemas.microsoft.com/office/powerpoint/2010/main" val="208214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DCEFB-C330-421B-8808-D8B4661366C5}"/>
              </a:ext>
            </a:extLst>
          </p:cNvPr>
          <p:cNvSpPr>
            <a:spLocks noGrp="1"/>
          </p:cNvSpPr>
          <p:nvPr>
            <p:ph idx="1"/>
          </p:nvPr>
        </p:nvSpPr>
        <p:spPr>
          <a:xfrm>
            <a:off x="1939514" y="2669469"/>
            <a:ext cx="7879080" cy="2898070"/>
          </a:xfrm>
        </p:spPr>
        <p:txBody>
          <a:bodyPr vert="horz" lIns="91440" tIns="45720" rIns="91440" bIns="45720" rtlCol="0" anchor="t">
            <a:normAutofit/>
          </a:bodyPr>
          <a:lstStyle/>
          <a:p>
            <a:pPr marL="0" indent="0">
              <a:spcBef>
                <a:spcPts val="0"/>
              </a:spcBef>
              <a:buNone/>
            </a:pPr>
            <a:endParaRPr lang="en-US" sz="1800">
              <a:latin typeface="Calibri"/>
              <a:cs typeface="Calibri"/>
            </a:endParaRPr>
          </a:p>
          <a:p>
            <a:pPr marL="0" indent="0">
              <a:spcBef>
                <a:spcPts val="0"/>
              </a:spcBef>
              <a:buNone/>
            </a:pPr>
            <a:endParaRPr lang="en-US" sz="1800">
              <a:latin typeface="Calibri"/>
              <a:ea typeface="Calibri" panose="020F0502020204030204" pitchFamily="34" charset="0"/>
              <a:cs typeface="Calibri"/>
            </a:endParaRPr>
          </a:p>
          <a:p>
            <a:pPr marL="0" indent="0">
              <a:spcBef>
                <a:spcPts val="0"/>
              </a:spcBef>
              <a:buNone/>
            </a:pPr>
            <a:r>
              <a:rPr lang="en-US" sz="1800">
                <a:latin typeface="Calibri"/>
                <a:ea typeface="Calibri" panose="020F0502020204030204" pitchFamily="34" charset="0"/>
                <a:cs typeface="Calibri"/>
              </a:rPr>
              <a:t>If</a:t>
            </a:r>
            <a:r>
              <a:rPr lang="en-US" sz="1800">
                <a:effectLst/>
                <a:latin typeface="Calibri"/>
                <a:ea typeface="Calibri" panose="020F0502020204030204" pitchFamily="34" charset="0"/>
                <a:cs typeface="Calibri"/>
              </a:rPr>
              <a:t> you must stay in the host country to wait for one or more of your students to be cleared for travel, </a:t>
            </a:r>
            <a:r>
              <a:rPr lang="en-US" sz="1800" b="1">
                <a:effectLst/>
                <a:latin typeface="Calibri"/>
                <a:ea typeface="Calibri" panose="020F0502020204030204" pitchFamily="34" charset="0"/>
                <a:cs typeface="Calibri"/>
              </a:rPr>
              <a:t>Education Abroad will cover your lodging, meals, and transportation</a:t>
            </a:r>
            <a:r>
              <a:rPr lang="en-US" sz="1800">
                <a:effectLst/>
                <a:latin typeface="Calibri"/>
                <a:ea typeface="Calibri" panose="020F0502020204030204" pitchFamily="34" charset="0"/>
                <a:cs typeface="Calibri"/>
              </a:rPr>
              <a:t> based on MSU’s </a:t>
            </a:r>
            <a:r>
              <a:rPr lang="en-US" sz="1800" u="sng">
                <a:solidFill>
                  <a:srgbClr val="0563C1"/>
                </a:solidFill>
                <a:effectLst/>
                <a:latin typeface="Calibri"/>
                <a:ea typeface="Calibri" panose="020F0502020204030204" pitchFamily="34" charset="0"/>
                <a:cs typeface="Calibri"/>
                <a:hlinkClick r:id="rId2"/>
              </a:rPr>
              <a:t>travel reimbursement policy</a:t>
            </a:r>
            <a:r>
              <a:rPr lang="en-US" sz="1800">
                <a:effectLst/>
                <a:latin typeface="Calibri"/>
                <a:ea typeface="Calibri" panose="020F0502020204030204" pitchFamily="34" charset="0"/>
                <a:cs typeface="Calibri"/>
              </a:rPr>
              <a:t>. </a:t>
            </a:r>
            <a:endParaRPr lang="en-US" b="1">
              <a:latin typeface="Calibri"/>
              <a:ea typeface="Calibri" panose="020F0502020204030204" pitchFamily="34" charset="0"/>
              <a:cs typeface="Calibri"/>
            </a:endParaRPr>
          </a:p>
          <a:p>
            <a:pPr marL="0" indent="0">
              <a:spcBef>
                <a:spcPts val="0"/>
              </a:spcBef>
              <a:buNone/>
            </a:pPr>
            <a:endParaRPr lang="en-US" sz="1800">
              <a:latin typeface="Calibri"/>
              <a:ea typeface="Calibri" panose="020F0502020204030204" pitchFamily="34" charset="0"/>
              <a:cs typeface="Calibri"/>
            </a:endParaRPr>
          </a:p>
          <a:p>
            <a:pPr marL="0" indent="0">
              <a:spcBef>
                <a:spcPts val="0"/>
              </a:spcBef>
              <a:buNone/>
            </a:pPr>
            <a:r>
              <a:rPr lang="en-US" sz="1800">
                <a:effectLst/>
                <a:latin typeface="Calibri"/>
                <a:ea typeface="Calibri" panose="020F0502020204030204" pitchFamily="34" charset="0"/>
                <a:cs typeface="Calibri"/>
              </a:rPr>
              <a:t>Education Abroad </a:t>
            </a:r>
            <a:r>
              <a:rPr lang="en-US" sz="1800" b="1">
                <a:effectLst/>
                <a:latin typeface="Calibri"/>
                <a:ea typeface="Calibri" panose="020F0502020204030204" pitchFamily="34" charset="0"/>
                <a:cs typeface="Calibri"/>
              </a:rPr>
              <a:t>will not cover tourist attractions or other items.</a:t>
            </a:r>
            <a:r>
              <a:rPr lang="en-US" sz="1800" b="1">
                <a:latin typeface="Calibri"/>
                <a:ea typeface="Calibri" panose="020F0502020204030204" pitchFamily="34" charset="0"/>
                <a:cs typeface="Calibri"/>
              </a:rPr>
              <a:t> </a:t>
            </a:r>
            <a:endParaRPr lang="en-US" b="1">
              <a:cs typeface="Calibri"/>
            </a:endParaRP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L="0" indent="0">
              <a:spcBef>
                <a:spcPts val="0"/>
              </a:spcBef>
              <a:buNone/>
            </a:pPr>
            <a:r>
              <a:rPr lang="en-US" sz="1800">
                <a:effectLst/>
                <a:latin typeface="Calibri"/>
                <a:ea typeface="Calibri" panose="020F0502020204030204" pitchFamily="34" charset="0"/>
                <a:cs typeface="Calibri"/>
              </a:rPr>
              <a:t>If you test positive for COVID and must be quarantined, </a:t>
            </a:r>
            <a:r>
              <a:rPr lang="en-US" sz="1800" b="1">
                <a:effectLst/>
                <a:latin typeface="Calibri"/>
                <a:ea typeface="Calibri" panose="020F0502020204030204" pitchFamily="34" charset="0"/>
                <a:cs typeface="Calibri"/>
              </a:rPr>
              <a:t>Education Abroad will cover your quarantine expenses.</a:t>
            </a:r>
            <a:r>
              <a:rPr lang="en-US" sz="1800" b="1">
                <a:latin typeface="Calibri"/>
                <a:ea typeface="Calibri" panose="020F0502020204030204" pitchFamily="34" charset="0"/>
                <a:cs typeface="Calibri"/>
              </a:rPr>
              <a:t> </a:t>
            </a:r>
            <a:endParaRPr lang="en-US" sz="1800" b="1">
              <a:effectLst/>
              <a:latin typeface="Calibri"/>
              <a:ea typeface="Calibri" panose="020F0502020204030204" pitchFamily="34" charset="0"/>
              <a:cs typeface="Calibri"/>
            </a:endParaRPr>
          </a:p>
          <a:p>
            <a:endParaRPr lang="en-US" b="1">
              <a:cs typeface="Calibri"/>
            </a:endParaRPr>
          </a:p>
        </p:txBody>
      </p:sp>
      <p:sp>
        <p:nvSpPr>
          <p:cNvPr id="5" name="Rectangle: Rounded Corners 4">
            <a:extLst>
              <a:ext uri="{FF2B5EF4-FFF2-40B4-BE49-F238E27FC236}">
                <a16:creationId xmlns:a16="http://schemas.microsoft.com/office/drawing/2014/main" id="{F269DCD0-2CC4-4093-8FB0-FE81AB69F0A3}"/>
              </a:ext>
            </a:extLst>
          </p:cNvPr>
          <p:cNvSpPr/>
          <p:nvPr/>
        </p:nvSpPr>
        <p:spPr>
          <a:xfrm>
            <a:off x="925689" y="789281"/>
            <a:ext cx="9905999" cy="5277555"/>
          </a:xfrm>
          <a:prstGeom prst="roundRect">
            <a:avLst/>
          </a:prstGeom>
          <a:noFill/>
          <a:ln w="57150">
            <a:solidFill>
              <a:srgbClr val="58B5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DA034F-B7B0-4282-9125-DF3DF06DE622}"/>
              </a:ext>
            </a:extLst>
          </p:cNvPr>
          <p:cNvSpPr txBox="1"/>
          <p:nvPr/>
        </p:nvSpPr>
        <p:spPr>
          <a:xfrm>
            <a:off x="3094285" y="2546021"/>
            <a:ext cx="54807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Britannic Bold"/>
              </a:rPr>
              <a:t>In the event of a positive COVID test...</a:t>
            </a:r>
          </a:p>
        </p:txBody>
      </p:sp>
      <p:pic>
        <p:nvPicPr>
          <p:cNvPr id="7" name="Picture 7">
            <a:extLst>
              <a:ext uri="{FF2B5EF4-FFF2-40B4-BE49-F238E27FC236}">
                <a16:creationId xmlns:a16="http://schemas.microsoft.com/office/drawing/2014/main" id="{AE29F142-CEBF-474C-9DE6-7E20C8ADFA13}"/>
              </a:ext>
            </a:extLst>
          </p:cNvPr>
          <p:cNvPicPr>
            <a:picLocks noChangeAspect="1"/>
          </p:cNvPicPr>
          <p:nvPr/>
        </p:nvPicPr>
        <p:blipFill rotWithShape="1">
          <a:blip r:embed="rId3"/>
          <a:srcRect t="14362" b="10370"/>
          <a:stretch/>
        </p:blipFill>
        <p:spPr>
          <a:xfrm>
            <a:off x="2418080" y="1027048"/>
            <a:ext cx="6400800" cy="1444006"/>
          </a:xfrm>
          <a:prstGeom prst="rect">
            <a:avLst/>
          </a:prstGeom>
        </p:spPr>
      </p:pic>
    </p:spTree>
    <p:extLst>
      <p:ext uri="{BB962C8B-B14F-4D97-AF65-F5344CB8AC3E}">
        <p14:creationId xmlns:p14="http://schemas.microsoft.com/office/powerpoint/2010/main" val="334375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1F50E-EC7D-403E-B364-489EB03B610E}"/>
              </a:ext>
            </a:extLst>
          </p:cNvPr>
          <p:cNvSpPr>
            <a:spLocks noGrp="1"/>
          </p:cNvSpPr>
          <p:nvPr>
            <p:ph idx="1"/>
          </p:nvPr>
        </p:nvSpPr>
        <p:spPr>
          <a:xfrm>
            <a:off x="5376228" y="987425"/>
            <a:ext cx="6172200" cy="4873625"/>
          </a:xfrm>
        </p:spPr>
        <p:txBody>
          <a:bodyPr/>
          <a:lstStyle/>
          <a:p>
            <a:pPr marL="0" indent="0">
              <a:buNone/>
            </a:pPr>
            <a:r>
              <a:rPr lang="en-US"/>
              <a:t>Student Leader responsibilities  </a:t>
            </a:r>
          </a:p>
          <a:p>
            <a:pPr marL="0" indent="0">
              <a:buNone/>
            </a:pPr>
            <a:endParaRPr lang="en-US"/>
          </a:p>
          <a:p>
            <a:pPr marL="0" indent="0">
              <a:buNone/>
            </a:pPr>
            <a:r>
              <a:rPr lang="en-US"/>
              <a:t>If program director must stay behind with a student or the program director is unable to accompany group back to the States</a:t>
            </a:r>
          </a:p>
          <a:p>
            <a:pPr marL="0" indent="0">
              <a:buNone/>
            </a:pPr>
            <a:endParaRPr lang="en-US"/>
          </a:p>
          <a:p>
            <a:pPr marL="0" indent="0">
              <a:buNone/>
            </a:pPr>
            <a:r>
              <a:rPr lang="en-US"/>
              <a:t>If the program director becomes incapacitated or dies</a:t>
            </a:r>
          </a:p>
        </p:txBody>
      </p:sp>
      <p:pic>
        <p:nvPicPr>
          <p:cNvPr id="5" name="Picture 5">
            <a:extLst>
              <a:ext uri="{FF2B5EF4-FFF2-40B4-BE49-F238E27FC236}">
                <a16:creationId xmlns:a16="http://schemas.microsoft.com/office/drawing/2014/main" id="{C3D16E28-47FB-442B-B7B0-DE5FA5C281AE}"/>
              </a:ext>
            </a:extLst>
          </p:cNvPr>
          <p:cNvPicPr>
            <a:picLocks noChangeAspect="1"/>
          </p:cNvPicPr>
          <p:nvPr/>
        </p:nvPicPr>
        <p:blipFill rotWithShape="1">
          <a:blip r:embed="rId2"/>
          <a:srcRect t="14695" b="28674"/>
          <a:stretch/>
        </p:blipFill>
        <p:spPr>
          <a:xfrm>
            <a:off x="142240" y="1742440"/>
            <a:ext cx="5090160" cy="2976883"/>
          </a:xfrm>
          <a:prstGeom prst="rect">
            <a:avLst/>
          </a:prstGeom>
        </p:spPr>
      </p:pic>
      <p:sp>
        <p:nvSpPr>
          <p:cNvPr id="7" name="Rectangle: Rounded Corners 6">
            <a:extLst>
              <a:ext uri="{FF2B5EF4-FFF2-40B4-BE49-F238E27FC236}">
                <a16:creationId xmlns:a16="http://schemas.microsoft.com/office/drawing/2014/main" id="{DDE3F612-1F15-41AF-B7B8-CE786AC567BC}"/>
              </a:ext>
            </a:extLst>
          </p:cNvPr>
          <p:cNvSpPr/>
          <p:nvPr/>
        </p:nvSpPr>
        <p:spPr>
          <a:xfrm>
            <a:off x="315595" y="676275"/>
            <a:ext cx="4795520" cy="5618480"/>
          </a:xfrm>
          <a:prstGeom prst="roundRect">
            <a:avLst/>
          </a:prstGeom>
          <a:noFill/>
          <a:ln w="28575">
            <a:solidFill>
              <a:srgbClr val="58B5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733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A5D8CE06D394E91BAB0E4997F4F57" ma:contentTypeVersion="28" ma:contentTypeDescription="Create a new document." ma:contentTypeScope="" ma:versionID="3a3bd8653c8418dc05842694af4238d4">
  <xsd:schema xmlns:xsd="http://www.w3.org/2001/XMLSchema" xmlns:xs="http://www.w3.org/2001/XMLSchema" xmlns:p="http://schemas.microsoft.com/office/2006/metadata/properties" xmlns:ns1="http://schemas.microsoft.com/sharepoint/v3" xmlns:ns2="74374090-35d4-434d-bd36-86ed83922374" xmlns:ns3="e987c729-1116-41eb-baeb-fb0a0c67689a" xmlns:ns4="613ae102-8ecb-4d79-b105-0a7e106dbe76" targetNamespace="http://schemas.microsoft.com/office/2006/metadata/properties" ma:root="true" ma:fieldsID="ab5bfef90dd749d6432f0eae4957d21f" ns1:_="" ns2:_="" ns3:_="" ns4:_="">
    <xsd:import namespace="http://schemas.microsoft.com/sharepoint/v3"/>
    <xsd:import namespace="74374090-35d4-434d-bd36-86ed83922374"/>
    <xsd:import namespace="e987c729-1116-41eb-baeb-fb0a0c67689a"/>
    <xsd:import namespace="613ae102-8ecb-4d79-b105-0a7e106dbe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74090-35d4-434d-bd36-86ed83922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a40051-455f-48ac-bab4-8728f93bac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87c729-1116-41eb-baeb-fb0a0c6768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3ae102-8ecb-4d79-b105-0a7e106dbe7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8c02160-189a-4c17-a2ea-e19f3027eec3}" ma:internalName="TaxCatchAll" ma:showField="CatchAllData" ma:web="613ae102-8ecb-4d79-b105-0a7e106db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4374090-35d4-434d-bd36-86ed83922374">
      <Terms xmlns="http://schemas.microsoft.com/office/infopath/2007/PartnerControls"/>
    </lcf76f155ced4ddcb4097134ff3c332f>
    <TaxCatchAll xmlns="613ae102-8ecb-4d79-b105-0a7e106dbe76" xsi:nil="true"/>
  </documentManagement>
</p:properties>
</file>

<file path=customXml/itemProps1.xml><?xml version="1.0" encoding="utf-8"?>
<ds:datastoreItem xmlns:ds="http://schemas.openxmlformats.org/officeDocument/2006/customXml" ds:itemID="{C4B1E968-E3CC-42E0-A8CE-BB2D91BD1322}">
  <ds:schemaRefs>
    <ds:schemaRef ds:uri="http://schemas.microsoft.com/sharepoint/v3/contenttype/forms"/>
  </ds:schemaRefs>
</ds:datastoreItem>
</file>

<file path=customXml/itemProps2.xml><?xml version="1.0" encoding="utf-8"?>
<ds:datastoreItem xmlns:ds="http://schemas.openxmlformats.org/officeDocument/2006/customXml" ds:itemID="{F3FF7625-9601-41B9-8774-B12B454A6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374090-35d4-434d-bd36-86ed83922374"/>
    <ds:schemaRef ds:uri="e987c729-1116-41eb-baeb-fb0a0c67689a"/>
    <ds:schemaRef ds:uri="613ae102-8ecb-4d79-b105-0a7e106db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BF6DC-1DAB-4A93-A258-94F2D8ADA7EB}">
  <ds:schemaRefs>
    <ds:schemaRef ds:uri="74374090-35d4-434d-bd36-86ed83922374"/>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e987c729-1116-41eb-baeb-fb0a0c67689a"/>
    <ds:schemaRef ds:uri="http://schemas.microsoft.com/office/infopath/2007/PartnerControls"/>
    <ds:schemaRef ds:uri="http://purl.org/dc/elements/1.1/"/>
    <ds:schemaRef ds:uri="613ae102-8ecb-4d79-b105-0a7e106dbe76"/>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38</TotalTime>
  <Words>2479</Words>
  <Application>Microsoft Office PowerPoint</Application>
  <PresentationFormat>Widescreen</PresentationFormat>
  <Paragraphs>316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Program Director Orientation</vt:lpstr>
      <vt:lpstr>Agenda</vt:lpstr>
      <vt:lpstr>Student Health &amp; Behavior</vt:lpstr>
      <vt:lpstr>GeoBlue Health Insurance </vt:lpstr>
      <vt:lpstr>GeoBlue Insurance: Using your coverage</vt:lpstr>
      <vt:lpstr>Health Insurance  </vt:lpstr>
      <vt:lpstr>GeoBlue and COVID</vt:lpstr>
      <vt:lpstr>PowerPoint Presentation</vt:lpstr>
      <vt:lpstr>PowerPoint Presentation</vt:lpstr>
      <vt:lpstr>Unum – replaced Cigna as of 2022</vt:lpstr>
      <vt:lpstr>Health Form</vt:lpstr>
      <vt:lpstr>World Wide Travel Caution</vt:lpstr>
      <vt:lpstr>STEP Registration is complete for your program</vt:lpstr>
      <vt:lpstr>Communication </vt:lpstr>
      <vt:lpstr>Behavioral Contract</vt:lpstr>
      <vt:lpstr>Culture Shock: What to Expect</vt:lpstr>
      <vt:lpstr>Title IX  </vt:lpstr>
      <vt:lpstr>Title XI applies to: </vt:lpstr>
      <vt:lpstr>Responsible Employees</vt:lpstr>
      <vt:lpstr>For assistance, students may contact:</vt:lpstr>
      <vt:lpstr>Emergency Response Plan</vt:lpstr>
      <vt:lpstr>Understanding the Emergency Response Plan</vt:lpstr>
      <vt:lpstr>Emergency Response Team</vt:lpstr>
      <vt:lpstr>Death of a Student</vt:lpstr>
      <vt:lpstr>Death of a Student </vt:lpstr>
      <vt:lpstr>Incident Report Form</vt:lpstr>
      <vt:lpstr>Clery Act</vt:lpstr>
      <vt:lpstr>Clery crime categories </vt:lpstr>
      <vt:lpstr>Legal Counsel points</vt:lpstr>
      <vt:lpstr>Online Application</vt:lpstr>
      <vt:lpstr>Finalizing Student Requirements</vt:lpstr>
      <vt:lpstr>Education Abroad Online Application </vt:lpstr>
      <vt:lpstr>Course registration </vt:lpstr>
      <vt:lpstr>PowerPoint Presentation</vt:lpstr>
      <vt:lpstr>Financial Matters</vt:lpstr>
      <vt:lpstr>Student Payments</vt:lpstr>
      <vt:lpstr>After Program Returns</vt:lpstr>
      <vt:lpstr>Faculty Payments</vt:lpstr>
      <vt:lpstr>PowerPoint Presentation</vt:lpstr>
      <vt:lpstr>T-shirts</vt:lpstr>
      <vt:lpstr>Exciting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Director Orientation</dc:title>
  <dc:creator>Ryan, Ashley D</dc:creator>
  <cp:lastModifiedBy>Li, Yingying</cp:lastModifiedBy>
  <cp:revision>114</cp:revision>
  <cp:lastPrinted>2022-02-15T20:07:56Z</cp:lastPrinted>
  <dcterms:created xsi:type="dcterms:W3CDTF">2015-11-24T19:51:49Z</dcterms:created>
  <dcterms:modified xsi:type="dcterms:W3CDTF">2022-11-14T17:44:45Z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0x010100FE1A5D8CE06D394E91BAB0E4997F4F57</vt:lpwstr>
  </property>
</Properties>
</file>